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0.jpg" ContentType="image/jpeg"/>
  <Override PartName="/ppt/notesSlides/notesSlide3.xml" ContentType="application/vnd.openxmlformats-officedocument.presentationml.notesSlide+xml"/>
  <Override PartName="/ppt/media/image14.jpg" ContentType="image/jpeg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media/image28.jpg" ContentType="image/jpe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742" r:id="rId2"/>
    <p:sldMasterId id="2147483772" r:id="rId3"/>
    <p:sldMasterId id="2147483785" r:id="rId4"/>
    <p:sldMasterId id="2147483797" r:id="rId5"/>
    <p:sldMasterId id="2147483834" r:id="rId6"/>
    <p:sldMasterId id="2147483846" r:id="rId7"/>
    <p:sldMasterId id="2147483858" r:id="rId8"/>
    <p:sldMasterId id="2147483873" r:id="rId9"/>
    <p:sldMasterId id="2147483885" r:id="rId10"/>
  </p:sldMasterIdLst>
  <p:notesMasterIdLst>
    <p:notesMasterId r:id="rId36"/>
  </p:notesMasterIdLst>
  <p:sldIdLst>
    <p:sldId id="3375" r:id="rId11"/>
    <p:sldId id="3377" r:id="rId12"/>
    <p:sldId id="3373" r:id="rId13"/>
    <p:sldId id="3379" r:id="rId14"/>
    <p:sldId id="3382" r:id="rId15"/>
    <p:sldId id="2276" r:id="rId16"/>
    <p:sldId id="3385" r:id="rId17"/>
    <p:sldId id="568" r:id="rId18"/>
    <p:sldId id="327" r:id="rId19"/>
    <p:sldId id="3390" r:id="rId20"/>
    <p:sldId id="3386" r:id="rId21"/>
    <p:sldId id="474" r:id="rId22"/>
    <p:sldId id="3391" r:id="rId23"/>
    <p:sldId id="413" r:id="rId24"/>
    <p:sldId id="658" r:id="rId25"/>
    <p:sldId id="607" r:id="rId26"/>
    <p:sldId id="336" r:id="rId27"/>
    <p:sldId id="322" r:id="rId28"/>
    <p:sldId id="3368" r:id="rId29"/>
    <p:sldId id="743" r:id="rId30"/>
    <p:sldId id="3384" r:id="rId31"/>
    <p:sldId id="310" r:id="rId32"/>
    <p:sldId id="3383" r:id="rId33"/>
    <p:sldId id="3380" r:id="rId34"/>
    <p:sldId id="3381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4"/>
  </p:normalViewPr>
  <p:slideViewPr>
    <p:cSldViewPr snapToGrid="0" snapToObjects="1">
      <p:cViewPr varScale="1">
        <p:scale>
          <a:sx n="83" d="100"/>
          <a:sy n="83" d="100"/>
        </p:scale>
        <p:origin x="65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37A6E-33A3-0149-957D-90B88BB5D32D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1BB62-1229-8448-8351-987DD5ACB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06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AE85D0-CDA0-4861-92E3-3327F6539B1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pPr marL="0" marR="0" lvl="0" indent="0" algn="r" defTabSz="928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89794" name="Rectangle 7"/>
          <p:cNvSpPr txBox="1">
            <a:spLocks noGrp="1" noChangeArrowheads="1"/>
          </p:cNvSpPr>
          <p:nvPr/>
        </p:nvSpPr>
        <p:spPr bwMode="auto">
          <a:xfrm>
            <a:off x="5267326" y="6659880"/>
            <a:ext cx="4029075" cy="35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35" tIns="46518" rIns="93035" bIns="46518" anchor="b"/>
          <a:lstStyle>
            <a:lvl1pPr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8CB4BB-799C-45D4-926F-C6964A2C34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pPr marL="0" marR="0" lvl="0" indent="0" algn="r" defTabSz="928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89795" name="Rectangle 7"/>
          <p:cNvSpPr txBox="1">
            <a:spLocks noGrp="1" noChangeArrowheads="1"/>
          </p:cNvSpPr>
          <p:nvPr/>
        </p:nvSpPr>
        <p:spPr bwMode="auto">
          <a:xfrm>
            <a:off x="5265739" y="6658258"/>
            <a:ext cx="4029075" cy="35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93186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3186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3186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3186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3186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1739A5-CB72-424B-82CD-100B14CC7F2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89796" name="Rectangle 7"/>
          <p:cNvSpPr txBox="1">
            <a:spLocks noGrp="1" noChangeArrowheads="1"/>
          </p:cNvSpPr>
          <p:nvPr/>
        </p:nvSpPr>
        <p:spPr bwMode="auto">
          <a:xfrm>
            <a:off x="5267326" y="6659880"/>
            <a:ext cx="4029075" cy="35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6" rIns="96651" bIns="48326" anchor="b"/>
          <a:lstStyle>
            <a:lvl1pPr defTabSz="96361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6361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6361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6361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6361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63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97006-CDCF-4AD3-A59C-89C81AB1D9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pPr marL="0" marR="0" lvl="0" indent="0" algn="r" defTabSz="963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897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5463"/>
            <a:ext cx="4673600" cy="2628900"/>
          </a:xfrm>
          <a:ln/>
        </p:spPr>
      </p:sp>
      <p:sp>
        <p:nvSpPr>
          <p:cNvPr id="2897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9839" y="3331563"/>
            <a:ext cx="6816725" cy="315305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6" rIns="96651" bIns="48326"/>
          <a:lstStyle/>
          <a:p>
            <a:pPr eaLnBrk="1" hangingPunct="1"/>
            <a:endParaRPr lang="en-US" alt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360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AE85D0-CDA0-4861-92E3-3327F6539B1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pPr marL="0" marR="0" lvl="0" indent="0" algn="r" defTabSz="928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89794" name="Rectangle 7"/>
          <p:cNvSpPr txBox="1">
            <a:spLocks noGrp="1" noChangeArrowheads="1"/>
          </p:cNvSpPr>
          <p:nvPr/>
        </p:nvSpPr>
        <p:spPr bwMode="auto">
          <a:xfrm>
            <a:off x="5267326" y="6659880"/>
            <a:ext cx="4029075" cy="35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35" tIns="46518" rIns="93035" bIns="46518" anchor="b"/>
          <a:lstStyle>
            <a:lvl1pPr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8CB4BB-799C-45D4-926F-C6964A2C34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pPr marL="0" marR="0" lvl="0" indent="0" algn="r" defTabSz="928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89795" name="Rectangle 7"/>
          <p:cNvSpPr txBox="1">
            <a:spLocks noGrp="1" noChangeArrowheads="1"/>
          </p:cNvSpPr>
          <p:nvPr/>
        </p:nvSpPr>
        <p:spPr bwMode="auto">
          <a:xfrm>
            <a:off x="5265739" y="6658258"/>
            <a:ext cx="4029075" cy="35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93186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3186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3186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3186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3186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1739A5-CB72-424B-82CD-100B14CC7F2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89796" name="Rectangle 7"/>
          <p:cNvSpPr txBox="1">
            <a:spLocks noGrp="1" noChangeArrowheads="1"/>
          </p:cNvSpPr>
          <p:nvPr/>
        </p:nvSpPr>
        <p:spPr bwMode="auto">
          <a:xfrm>
            <a:off x="5267326" y="6659880"/>
            <a:ext cx="4029075" cy="35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6" rIns="96651" bIns="48326" anchor="b"/>
          <a:lstStyle>
            <a:lvl1pPr defTabSz="96361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6361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6361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6361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6361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63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97006-CDCF-4AD3-A59C-89C81AB1D9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pPr marL="0" marR="0" lvl="0" indent="0" algn="r" defTabSz="963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897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5463"/>
            <a:ext cx="4673600" cy="2628900"/>
          </a:xfrm>
          <a:ln/>
        </p:spPr>
      </p:sp>
      <p:sp>
        <p:nvSpPr>
          <p:cNvPr id="2897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9839" y="3331563"/>
            <a:ext cx="6816725" cy="315305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6" rIns="96651" bIns="48326"/>
          <a:lstStyle/>
          <a:p>
            <a:pPr eaLnBrk="1" hangingPunct="1"/>
            <a:endParaRPr lang="en-US" alt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174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AE85D0-CDA0-4861-92E3-3327F6539B1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pPr marL="0" marR="0" lvl="0" indent="0" algn="r" defTabSz="928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89794" name="Rectangle 7"/>
          <p:cNvSpPr txBox="1">
            <a:spLocks noGrp="1" noChangeArrowheads="1"/>
          </p:cNvSpPr>
          <p:nvPr/>
        </p:nvSpPr>
        <p:spPr bwMode="auto">
          <a:xfrm>
            <a:off x="5267326" y="6659880"/>
            <a:ext cx="4029075" cy="35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035" tIns="46518" rIns="93035" bIns="46518" anchor="b"/>
          <a:lstStyle>
            <a:lvl1pPr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28688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8CB4BB-799C-45D4-926F-C6964A2C34D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pPr marL="0" marR="0" lvl="0" indent="0" algn="r" defTabSz="928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89795" name="Rectangle 7"/>
          <p:cNvSpPr txBox="1">
            <a:spLocks noGrp="1" noChangeArrowheads="1"/>
          </p:cNvSpPr>
          <p:nvPr/>
        </p:nvSpPr>
        <p:spPr bwMode="auto">
          <a:xfrm>
            <a:off x="5265739" y="6658258"/>
            <a:ext cx="4029075" cy="35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defTabSz="93186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3186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3186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3186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3186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defTabSz="931863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1739A5-CB72-424B-82CD-100B14CC7F2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89796" name="Rectangle 7"/>
          <p:cNvSpPr txBox="1">
            <a:spLocks noGrp="1" noChangeArrowheads="1"/>
          </p:cNvSpPr>
          <p:nvPr/>
        </p:nvSpPr>
        <p:spPr bwMode="auto">
          <a:xfrm>
            <a:off x="5267326" y="6659880"/>
            <a:ext cx="4029075" cy="35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6" rIns="96651" bIns="48326" anchor="b"/>
          <a:lstStyle>
            <a:lvl1pPr defTabSz="96361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96361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96361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96361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963613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defTabSz="963613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r" defTabSz="963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97006-CDCF-4AD3-A59C-89C81AB1D91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rPr>
              <a:pPr marL="0" marR="0" lvl="0" indent="0" algn="r" defTabSz="963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sp>
        <p:nvSpPr>
          <p:cNvPr id="2897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5463"/>
            <a:ext cx="4673600" cy="2628900"/>
          </a:xfrm>
          <a:ln/>
        </p:spPr>
      </p:sp>
      <p:sp>
        <p:nvSpPr>
          <p:cNvPr id="2897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9839" y="3331563"/>
            <a:ext cx="6816725" cy="315305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51" tIns="48326" rIns="96651" bIns="48326"/>
          <a:lstStyle/>
          <a:p>
            <a:pPr eaLnBrk="1" hangingPunct="1"/>
            <a:endParaRPr lang="en-US" alt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495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altLang="zh-TW" dirty="0">
                <a:latin typeface="MingLiu" panose="02020509000000000000" pitchFamily="49" charset="-120"/>
                <a:ea typeface="MingLiu" panose="02020509000000000000" pitchFamily="49" charset="-120"/>
              </a:rPr>
              <a:t>4. Events – HBP, Motives events, Wellness, TLS</a:t>
            </a:r>
          </a:p>
          <a:p>
            <a:r>
              <a:rPr lang="en-AU" altLang="zh-TW" dirty="0">
                <a:latin typeface="MingLiu" panose="02020509000000000000" pitchFamily="49" charset="-120"/>
                <a:ea typeface="MingLiu" panose="02020509000000000000" pitchFamily="49" charset="-120"/>
              </a:rPr>
              <a:t>8. GMTSS Events – NUOT, Basic 5, ECCT, Local Seminar and Convention</a:t>
            </a:r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gLiu" panose="02020509000000000000" pitchFamily="49" charset="-120"/>
                <a:ea typeface="MingLiu" panose="02020509000000000000" pitchFamily="49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gLiu" panose="02020509000000000000" pitchFamily="49" charset="-120"/>
              <a:ea typeface="MingLiu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45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5589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097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22363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767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42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42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72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7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7" y="360205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29" indent="0" algn="ctr">
              <a:buNone/>
              <a:defRPr sz="2000"/>
            </a:lvl2pPr>
            <a:lvl3pPr marL="912862" indent="0" algn="ctr">
              <a:buNone/>
              <a:defRPr sz="1900"/>
            </a:lvl3pPr>
            <a:lvl4pPr marL="1369291" indent="0" algn="ctr">
              <a:buNone/>
              <a:defRPr sz="1600"/>
            </a:lvl4pPr>
            <a:lvl5pPr marL="1825722" indent="0" algn="ctr">
              <a:buNone/>
              <a:defRPr sz="1600"/>
            </a:lvl5pPr>
            <a:lvl6pPr marL="2282151" indent="0" algn="ctr">
              <a:buNone/>
              <a:defRPr sz="1600"/>
            </a:lvl6pPr>
            <a:lvl7pPr marL="2738583" indent="0" algn="ctr">
              <a:buNone/>
              <a:defRPr sz="1600"/>
            </a:lvl7pPr>
            <a:lvl8pPr marL="3195013" indent="0" algn="ctr">
              <a:buNone/>
              <a:defRPr sz="1600"/>
            </a:lvl8pPr>
            <a:lvl9pPr marL="365144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0020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651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8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86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2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7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1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5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0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4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2389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13881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1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9" indent="0">
              <a:buNone/>
              <a:defRPr sz="2000" b="1"/>
            </a:lvl2pPr>
            <a:lvl3pPr marL="912862" indent="0">
              <a:buNone/>
              <a:defRPr sz="1900" b="1"/>
            </a:lvl3pPr>
            <a:lvl4pPr marL="1369291" indent="0">
              <a:buNone/>
              <a:defRPr sz="1600" b="1"/>
            </a:lvl4pPr>
            <a:lvl5pPr marL="1825722" indent="0">
              <a:buNone/>
              <a:defRPr sz="1600" b="1"/>
            </a:lvl5pPr>
            <a:lvl6pPr marL="2282151" indent="0">
              <a:buNone/>
              <a:defRPr sz="1600" b="1"/>
            </a:lvl6pPr>
            <a:lvl7pPr marL="2738583" indent="0">
              <a:buNone/>
              <a:defRPr sz="1600" b="1"/>
            </a:lvl7pPr>
            <a:lvl8pPr marL="3195013" indent="0">
              <a:buNone/>
              <a:defRPr sz="1600" b="1"/>
            </a:lvl8pPr>
            <a:lvl9pPr marL="36514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10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9" indent="0">
              <a:buNone/>
              <a:defRPr sz="2000" b="1"/>
            </a:lvl2pPr>
            <a:lvl3pPr marL="912862" indent="0">
              <a:buNone/>
              <a:defRPr sz="1900" b="1"/>
            </a:lvl3pPr>
            <a:lvl4pPr marL="1369291" indent="0">
              <a:buNone/>
              <a:defRPr sz="1600" b="1"/>
            </a:lvl4pPr>
            <a:lvl5pPr marL="1825722" indent="0">
              <a:buNone/>
              <a:defRPr sz="1600" b="1"/>
            </a:lvl5pPr>
            <a:lvl6pPr marL="2282151" indent="0">
              <a:buNone/>
              <a:defRPr sz="1600" b="1"/>
            </a:lvl6pPr>
            <a:lvl7pPr marL="2738583" indent="0">
              <a:buNone/>
              <a:defRPr sz="1600" b="1"/>
            </a:lvl7pPr>
            <a:lvl8pPr marL="3195013" indent="0">
              <a:buNone/>
              <a:defRPr sz="1600" b="1"/>
            </a:lvl8pPr>
            <a:lvl9pPr marL="36514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4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7739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5805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9" indent="0">
              <a:buNone/>
              <a:defRPr sz="1500"/>
            </a:lvl2pPr>
            <a:lvl3pPr marL="912862" indent="0">
              <a:buNone/>
              <a:defRPr sz="1200"/>
            </a:lvl3pPr>
            <a:lvl4pPr marL="1369291" indent="0">
              <a:buNone/>
              <a:defRPr sz="1100"/>
            </a:lvl4pPr>
            <a:lvl5pPr marL="1825722" indent="0">
              <a:buNone/>
              <a:defRPr sz="1100"/>
            </a:lvl5pPr>
            <a:lvl6pPr marL="2282151" indent="0">
              <a:buNone/>
              <a:defRPr sz="1100"/>
            </a:lvl6pPr>
            <a:lvl7pPr marL="2738583" indent="0">
              <a:buNone/>
              <a:defRPr sz="1100"/>
            </a:lvl7pPr>
            <a:lvl8pPr marL="3195013" indent="0">
              <a:buNone/>
              <a:defRPr sz="1100"/>
            </a:lvl8pPr>
            <a:lvl9pPr marL="365144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531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29" indent="0">
              <a:buNone/>
              <a:defRPr sz="2800"/>
            </a:lvl2pPr>
            <a:lvl3pPr marL="912862" indent="0">
              <a:buNone/>
              <a:defRPr sz="2400"/>
            </a:lvl3pPr>
            <a:lvl4pPr marL="1369291" indent="0">
              <a:buNone/>
              <a:defRPr sz="2000"/>
            </a:lvl4pPr>
            <a:lvl5pPr marL="1825722" indent="0">
              <a:buNone/>
              <a:defRPr sz="2000"/>
            </a:lvl5pPr>
            <a:lvl6pPr marL="2282151" indent="0">
              <a:buNone/>
              <a:defRPr sz="2000"/>
            </a:lvl6pPr>
            <a:lvl7pPr marL="2738583" indent="0">
              <a:buNone/>
              <a:defRPr sz="2000"/>
            </a:lvl7pPr>
            <a:lvl8pPr marL="3195013" indent="0">
              <a:buNone/>
              <a:defRPr sz="2000"/>
            </a:lvl8pPr>
            <a:lvl9pPr marL="3651444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9" indent="0">
              <a:buNone/>
              <a:defRPr sz="1500"/>
            </a:lvl2pPr>
            <a:lvl3pPr marL="912862" indent="0">
              <a:buNone/>
              <a:defRPr sz="1200"/>
            </a:lvl3pPr>
            <a:lvl4pPr marL="1369291" indent="0">
              <a:buNone/>
              <a:defRPr sz="1100"/>
            </a:lvl4pPr>
            <a:lvl5pPr marL="1825722" indent="0">
              <a:buNone/>
              <a:defRPr sz="1100"/>
            </a:lvl5pPr>
            <a:lvl6pPr marL="2282151" indent="0">
              <a:buNone/>
              <a:defRPr sz="1100"/>
            </a:lvl6pPr>
            <a:lvl7pPr marL="2738583" indent="0">
              <a:buNone/>
              <a:defRPr sz="1100"/>
            </a:lvl7pPr>
            <a:lvl8pPr marL="3195013" indent="0">
              <a:buNone/>
              <a:defRPr sz="1100"/>
            </a:lvl8pPr>
            <a:lvl9pPr marL="3651444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6848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51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34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374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76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76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781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066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8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3950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88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6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6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59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815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47279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6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6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91314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6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6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0478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373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139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968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680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929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139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63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4681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9882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61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911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429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019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2215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40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7660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102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0648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4898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8901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825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2636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79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85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7052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233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91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8022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329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2930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icture Placeholder 330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350"/>
            </a:lvl1pPr>
          </a:lstStyle>
          <a:p>
            <a:r>
              <a:rPr lang="en-CA"/>
              <a:t>Picture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6318114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09600" y="261254"/>
            <a:ext cx="8226490" cy="3083767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72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09600" y="3386585"/>
            <a:ext cx="8229600" cy="1371600"/>
          </a:xfrm>
        </p:spPr>
        <p:txBody>
          <a:bodyPr rtlCol="0"/>
          <a:lstStyle>
            <a:lvl1pPr marL="0" indent="0" algn="l">
              <a:spcBef>
                <a:spcPts val="1200"/>
              </a:spcBef>
              <a:buNone/>
              <a:defRPr sz="2400">
                <a:solidFill>
                  <a:schemeClr val="accent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919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B61C9A-E8F8-433D-86D0-CD1B5392F88B}" type="datetime1">
              <a:rPr lang="zh-TW" altLang="en-US" smtClean="0"/>
              <a:t>2019/5/2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6122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265176"/>
            <a:ext cx="8229600" cy="3081528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612648" y="3388268"/>
            <a:ext cx="8229600" cy="13716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A56FFA-464B-4E89-9191-0074111C937A}" type="datetime1">
              <a:rPr lang="zh-TW" altLang="en-US" smtClean="0"/>
              <a:t>2019/5/2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440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295401" y="1828800"/>
            <a:ext cx="4572000" cy="43481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324599" y="1828800"/>
            <a:ext cx="4572000" cy="43481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2B1964-A095-4F22-A467-BA88E4E65A61}" type="datetime1">
              <a:rPr lang="zh-TW" altLang="en-US" smtClean="0"/>
              <a:t>2019/5/2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700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8448" y="1627258"/>
            <a:ext cx="45720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298448" y="2373284"/>
            <a:ext cx="4572000" cy="384048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327648" y="1627258"/>
            <a:ext cx="45720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327648" y="2373284"/>
            <a:ext cx="4572000" cy="384048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98E566-2456-49CB-BB47-50E099D26706}" type="datetime1">
              <a:rPr lang="zh-TW" altLang="en-US" smtClean="0"/>
              <a:t>2019/5/2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0413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19CF12-2D5C-4A8D-9790-42B3E86DFE34}" type="datetime1">
              <a:rPr lang="zh-TW" altLang="en-US" smtClean="0"/>
              <a:t>2019/5/2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025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1FC435-923E-4AA4-A909-10F44E95AA79}" type="datetime1">
              <a:rPr lang="zh-TW" altLang="en-US" smtClean="0"/>
              <a:t>2019/5/2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6387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79330" y="457200"/>
            <a:ext cx="3603070" cy="155448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606490" y="685800"/>
            <a:ext cx="610222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979330" y="2101850"/>
            <a:ext cx="3603070" cy="18288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1C6232-C893-4590-9782-F3DEB8B32DC2}" type="datetime1">
              <a:rPr lang="zh-TW" altLang="en-US" smtClean="0"/>
              <a:t>2019/5/2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5732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82712" y="457200"/>
            <a:ext cx="3602736" cy="155448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圖片預留位置 2" descr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>
            <a:off x="0" y="-1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982712" y="2101850"/>
            <a:ext cx="3602736" cy="18288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4340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vert"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DF5A46-68A9-4EAF-B6E5-6454546FEEC6}" type="datetime1">
              <a:rPr lang="zh-TW" altLang="en-US" smtClean="0"/>
              <a:t>2019/5/2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239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250680" y="365125"/>
            <a:ext cx="1645920" cy="5811838"/>
          </a:xfrm>
        </p:spPr>
        <p:txBody>
          <a:bodyPr vert="vert" rtlCol="0"/>
          <a:lstStyle>
            <a:lvl1pPr>
              <a:defRPr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295400" y="365125"/>
            <a:ext cx="7624664" cy="5811838"/>
          </a:xfrm>
        </p:spPr>
        <p:txBody>
          <a:bodyPr vert="vert"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75C920D-59E0-404E-AB2B-CA99FE41174C}" type="datetime1">
              <a:rPr lang="zh-TW" altLang="en-US" smtClean="0"/>
              <a:t>2019/5/2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240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641" y="2130429"/>
            <a:ext cx="10362724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279" y="3886200"/>
            <a:ext cx="853344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4396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78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865" y="4406903"/>
            <a:ext cx="10362724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865" y="2906713"/>
            <a:ext cx="1036272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5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74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99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6248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497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747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997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396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60" y="1600203"/>
            <a:ext cx="54100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20" y="1600203"/>
            <a:ext cx="54100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157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60" y="1535113"/>
            <a:ext cx="538620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50" indent="0">
              <a:buNone/>
              <a:defRPr sz="2000" b="1"/>
            </a:lvl2pPr>
            <a:lvl3pPr marL="914498" indent="0">
              <a:buNone/>
              <a:defRPr sz="1867" b="1"/>
            </a:lvl3pPr>
            <a:lvl4pPr marL="1371748" indent="0">
              <a:buNone/>
              <a:defRPr sz="1600" b="1"/>
            </a:lvl4pPr>
            <a:lvl5pPr marL="1828998" indent="0">
              <a:buNone/>
              <a:defRPr sz="1600" b="1"/>
            </a:lvl5pPr>
            <a:lvl6pPr marL="2286248" indent="0">
              <a:buNone/>
              <a:defRPr sz="1600" b="1"/>
            </a:lvl6pPr>
            <a:lvl7pPr marL="2743497" indent="0">
              <a:buNone/>
              <a:defRPr sz="1600" b="1"/>
            </a:lvl7pPr>
            <a:lvl8pPr marL="3200747" indent="0">
              <a:buNone/>
              <a:defRPr sz="1600" b="1"/>
            </a:lvl8pPr>
            <a:lvl9pPr marL="36579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60" y="2174875"/>
            <a:ext cx="538620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63" y="1535113"/>
            <a:ext cx="5389379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50" indent="0">
              <a:buNone/>
              <a:defRPr sz="2000" b="1"/>
            </a:lvl2pPr>
            <a:lvl3pPr marL="914498" indent="0">
              <a:buNone/>
              <a:defRPr sz="1867" b="1"/>
            </a:lvl3pPr>
            <a:lvl4pPr marL="1371748" indent="0">
              <a:buNone/>
              <a:defRPr sz="1600" b="1"/>
            </a:lvl4pPr>
            <a:lvl5pPr marL="1828998" indent="0">
              <a:buNone/>
              <a:defRPr sz="1600" b="1"/>
            </a:lvl5pPr>
            <a:lvl6pPr marL="2286248" indent="0">
              <a:buNone/>
              <a:defRPr sz="1600" b="1"/>
            </a:lvl6pPr>
            <a:lvl7pPr marL="2743497" indent="0">
              <a:buNone/>
              <a:defRPr sz="1600" b="1"/>
            </a:lvl7pPr>
            <a:lvl8pPr marL="3200747" indent="0">
              <a:buNone/>
              <a:defRPr sz="1600" b="1"/>
            </a:lvl8pPr>
            <a:lvl9pPr marL="36579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63" y="2174875"/>
            <a:ext cx="538937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22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375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986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0" y="273049"/>
            <a:ext cx="401106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16" y="273053"/>
            <a:ext cx="68153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60" y="1435103"/>
            <a:ext cx="4011069" cy="4691063"/>
          </a:xfrm>
        </p:spPr>
        <p:txBody>
          <a:bodyPr/>
          <a:lstStyle>
            <a:lvl1pPr marL="0" indent="0">
              <a:buNone/>
              <a:defRPr sz="1467"/>
            </a:lvl1pPr>
            <a:lvl2pPr marL="457250" indent="0">
              <a:buNone/>
              <a:defRPr sz="1200"/>
            </a:lvl2pPr>
            <a:lvl3pPr marL="914498" indent="0">
              <a:buNone/>
              <a:defRPr sz="1067"/>
            </a:lvl3pPr>
            <a:lvl4pPr marL="1371748" indent="0">
              <a:buNone/>
              <a:defRPr sz="933"/>
            </a:lvl4pPr>
            <a:lvl5pPr marL="1828998" indent="0">
              <a:buNone/>
              <a:defRPr sz="933"/>
            </a:lvl5pPr>
            <a:lvl6pPr marL="2286248" indent="0">
              <a:buNone/>
              <a:defRPr sz="933"/>
            </a:lvl6pPr>
            <a:lvl7pPr marL="2743497" indent="0">
              <a:buNone/>
              <a:defRPr sz="933"/>
            </a:lvl7pPr>
            <a:lvl8pPr marL="3200747" indent="0">
              <a:buNone/>
              <a:defRPr sz="933"/>
            </a:lvl8pPr>
            <a:lvl9pPr marL="3657997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9449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811" y="4800600"/>
            <a:ext cx="7315517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811" y="612775"/>
            <a:ext cx="7315517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50" indent="0">
              <a:buNone/>
              <a:defRPr sz="2800"/>
            </a:lvl2pPr>
            <a:lvl3pPr marL="914498" indent="0">
              <a:buNone/>
              <a:defRPr sz="2400"/>
            </a:lvl3pPr>
            <a:lvl4pPr marL="1371748" indent="0">
              <a:buNone/>
              <a:defRPr sz="2000"/>
            </a:lvl4pPr>
            <a:lvl5pPr marL="1828998" indent="0">
              <a:buNone/>
              <a:defRPr sz="2000"/>
            </a:lvl5pPr>
            <a:lvl6pPr marL="2286248" indent="0">
              <a:buNone/>
              <a:defRPr sz="2000"/>
            </a:lvl6pPr>
            <a:lvl7pPr marL="2743497" indent="0">
              <a:buNone/>
              <a:defRPr sz="2000"/>
            </a:lvl7pPr>
            <a:lvl8pPr marL="3200747" indent="0">
              <a:buNone/>
              <a:defRPr sz="2000"/>
            </a:lvl8pPr>
            <a:lvl9pPr marL="365799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811" y="5367338"/>
            <a:ext cx="7315517" cy="804863"/>
          </a:xfrm>
        </p:spPr>
        <p:txBody>
          <a:bodyPr/>
          <a:lstStyle>
            <a:lvl1pPr marL="0" indent="0">
              <a:buNone/>
              <a:defRPr sz="1467"/>
            </a:lvl1pPr>
            <a:lvl2pPr marL="457250" indent="0">
              <a:buNone/>
              <a:defRPr sz="1200"/>
            </a:lvl2pPr>
            <a:lvl3pPr marL="914498" indent="0">
              <a:buNone/>
              <a:defRPr sz="1067"/>
            </a:lvl3pPr>
            <a:lvl4pPr marL="1371748" indent="0">
              <a:buNone/>
              <a:defRPr sz="933"/>
            </a:lvl4pPr>
            <a:lvl5pPr marL="1828998" indent="0">
              <a:buNone/>
              <a:defRPr sz="933"/>
            </a:lvl5pPr>
            <a:lvl6pPr marL="2286248" indent="0">
              <a:buNone/>
              <a:defRPr sz="933"/>
            </a:lvl6pPr>
            <a:lvl7pPr marL="2743497" indent="0">
              <a:buNone/>
              <a:defRPr sz="933"/>
            </a:lvl7pPr>
            <a:lvl8pPr marL="3200747" indent="0">
              <a:buNone/>
              <a:defRPr sz="933"/>
            </a:lvl8pPr>
            <a:lvl9pPr marL="3657997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525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204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915" y="274640"/>
            <a:ext cx="274232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61" y="274640"/>
            <a:ext cx="8077716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9171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77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77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727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5063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8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1794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741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6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65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1815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0187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5813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6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2795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6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3006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2473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285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209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209" y="360220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9116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8660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9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9003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578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8285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9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6236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9034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031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9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732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6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97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2715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033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31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31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294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9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95" y="360213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9965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b="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8819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b="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0797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b="0" i="0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780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6277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8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6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799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9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55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8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8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954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682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7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7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233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275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A627A-42DE-4944-9F5F-CE7EFE237020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2019/5/2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CBBC1-3CF6-488D-8FA4-797625DFD0F6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11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295400" y="362303"/>
            <a:ext cx="9601200" cy="1069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5400" y="1828799"/>
            <a:ext cx="9601200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609600" y="6385492"/>
            <a:ext cx="609904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9419253" y="6385492"/>
            <a:ext cx="98204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96FD9922-0412-41EB-A56F-4E4715405F0F}" type="datetime1">
              <a:rPr lang="zh-TW" altLang="en-US" smtClean="0"/>
              <a:pPr/>
              <a:t>2019/5/2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753532" y="6385492"/>
            <a:ext cx="82886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E31375A4-56A4-47D6-9801-1991572033F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332672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MingLiu" panose="02020509000000000000" pitchFamily="49" charset="-120"/>
          <a:ea typeface="MingLiu" panose="02020509000000000000" pitchFamily="49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4pPr>
      <a:lvl5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55" y="0"/>
            <a:ext cx="12311529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60" y="274639"/>
            <a:ext cx="10972483" cy="1143000"/>
          </a:xfrm>
          <a:prstGeom prst="rect">
            <a:avLst/>
          </a:prstGeom>
        </p:spPr>
        <p:txBody>
          <a:bodyPr vert="horz" lIns="68589" tIns="34295" rIns="68589" bIns="34295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60" y="1600203"/>
            <a:ext cx="10972483" cy="4525963"/>
          </a:xfrm>
          <a:prstGeom prst="rect">
            <a:avLst/>
          </a:prstGeom>
        </p:spPr>
        <p:txBody>
          <a:bodyPr vert="horz" lIns="68589" tIns="34295" rIns="68589" bIns="3429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61" y="6356352"/>
            <a:ext cx="2843953" cy="365125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A1785-9884-5D4E-B5C0-8ED4226649C6}" type="datetimeFigureOut">
              <a:rPr lang="en-US" smtClean="0"/>
              <a:t>5/2/2019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98" y="6356352"/>
            <a:ext cx="3861805" cy="365125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8289" y="6356352"/>
            <a:ext cx="2843952" cy="365125"/>
          </a:xfrm>
          <a:prstGeom prst="rect">
            <a:avLst/>
          </a:prstGeom>
        </p:spPr>
        <p:txBody>
          <a:bodyPr vert="horz" lIns="68589" tIns="34295" rIns="68589" bIns="3429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8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defTabSz="45725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37" indent="-342937" algn="l" defTabSz="45725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3031" indent="-285781" algn="l" defTabSz="45725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123" indent="-228625" algn="l" defTabSz="45725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373" indent="-228625" algn="l" defTabSz="45725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623" indent="-228625" algn="l" defTabSz="45725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87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12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72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621" indent="-228625" algn="l" defTabSz="45725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50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49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74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99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624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49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74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99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7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13A08-8A04-4CF9-9370-C7D73858924D}" type="datetimeFigureOut">
              <a:rPr lang="en-US" smtClean="0"/>
              <a:t>5/2/2019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70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04FCD-AA76-409F-84F8-B13164B4A2D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39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26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926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26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698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39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4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542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4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02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</p:sldLayoutIdLst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287" tIns="45643" rIns="91287" bIns="4564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287" tIns="45643" rIns="91287" bIns="4564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719"/>
            <a:ext cx="2743200" cy="365125"/>
          </a:xfrm>
          <a:prstGeom prst="rect">
            <a:avLst/>
          </a:prstGeom>
        </p:spPr>
        <p:txBody>
          <a:bodyPr vert="horz" lIns="91287" tIns="45643" rIns="91287" bIns="4564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62"/>
            <a:fld id="{97598136-32DE-410E-A4E3-969AF1DA68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862"/>
              <a:t>5/2/2019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719"/>
            <a:ext cx="4114800" cy="365125"/>
          </a:xfrm>
          <a:prstGeom prst="rect">
            <a:avLst/>
          </a:prstGeom>
        </p:spPr>
        <p:txBody>
          <a:bodyPr vert="horz" lIns="91287" tIns="45643" rIns="91287" bIns="4564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62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19"/>
            <a:ext cx="2743200" cy="365125"/>
          </a:xfrm>
          <a:prstGeom prst="rect">
            <a:avLst/>
          </a:prstGeom>
        </p:spPr>
        <p:txBody>
          <a:bodyPr vert="horz" lIns="91287" tIns="45643" rIns="91287" bIns="4564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862"/>
            <a:fld id="{A440B766-694A-4C85-A5E3-8AA8E042C4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862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28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286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15" indent="-228215" algn="l" defTabSz="912862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47" indent="-228215" algn="l" defTabSz="9128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75" indent="-228215" algn="l" defTabSz="9128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507" indent="-228215" algn="l" defTabSz="9128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936" indent="-228215" algn="l" defTabSz="9128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369" indent="-228215" algn="l" defTabSz="9128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797" indent="-228215" algn="l" defTabSz="9128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229" indent="-228215" algn="l" defTabSz="9128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658" indent="-228215" algn="l" defTabSz="91286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29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62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91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722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51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83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013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444" algn="l" defTabSz="912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6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3.wdp"/><Relationship Id="rId7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3.xml"/><Relationship Id="rId7" Type="http://schemas.openxmlformats.org/officeDocument/2006/relationships/image" Target="../media/image2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11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0.jpg"/><Relationship Id="rId4" Type="http://schemas.openxmlformats.org/officeDocument/2006/relationships/image" Target="../media/image2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5869" y="864855"/>
            <a:ext cx="9731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Business building Principles for all UFOs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44" y="2115594"/>
            <a:ext cx="3513556" cy="401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5428321" y="2967335"/>
            <a:ext cx="4663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5400" b="1" dirty="0">
                <a:solidFill>
                  <a:srgbClr val="FFFFFF"/>
                </a:solidFill>
                <a:latin typeface="Calibri"/>
                <a:ea typeface="MS PGothic" pitchFamily="34" charset="-128"/>
                <a:cs typeface="Arial"/>
              </a:rPr>
              <a:t>Sabrina Chai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E8726B-2287-8848-B0E6-F4968D2E03CC}"/>
              </a:ext>
            </a:extLst>
          </p:cNvPr>
          <p:cNvSpPr/>
          <p:nvPr/>
        </p:nvSpPr>
        <p:spPr>
          <a:xfrm>
            <a:off x="4981166" y="4620127"/>
            <a:ext cx="585369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altLang="zh-TW" sz="2800" b="1" dirty="0">
                <a:solidFill>
                  <a:srgbClr val="FFFFFF"/>
                </a:solidFill>
                <a:ea typeface="MS PGothic" pitchFamily="34" charset="-128"/>
              </a:rPr>
              <a:t>National Supervising Coordinator </a:t>
            </a:r>
          </a:p>
          <a:p>
            <a:pPr algn="ctr"/>
            <a:r>
              <a:rPr lang="en-AU" altLang="zh-TW" sz="2000" dirty="0">
                <a:solidFill>
                  <a:srgbClr val="FFFFFF"/>
                </a:solidFill>
                <a:ea typeface="MS PGothic" pitchFamily="34" charset="-128"/>
              </a:rPr>
              <a:t>(earned A$10,000 - $15,000 in 4 week pay cycle)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99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610772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7" y="2157046"/>
            <a:ext cx="6107723" cy="4700954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100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64145" y="5372072"/>
            <a:ext cx="52274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Fundamentals of the Business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145" y="4130411"/>
            <a:ext cx="375154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Basic 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40769" y="797188"/>
            <a:ext cx="4700954" cy="844061"/>
          </a:xfrm>
          <a:prstGeom prst="roundRect">
            <a:avLst>
              <a:gd name="adj" fmla="val 91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Attitude and Knowledge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740769" y="1884150"/>
            <a:ext cx="4700954" cy="844061"/>
          </a:xfrm>
          <a:prstGeom prst="roundRect">
            <a:avLst>
              <a:gd name="adj" fmla="val 91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Goals and a Goal Statement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40769" y="2971447"/>
            <a:ext cx="4700954" cy="844061"/>
          </a:xfrm>
          <a:prstGeom prst="roundRect">
            <a:avLst>
              <a:gd name="adj" fmla="val 91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Retailing</a:t>
            </a:r>
            <a:endParaRPr kumimoji="0" lang="en-US" sz="20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40769" y="4058079"/>
            <a:ext cx="4700954" cy="844061"/>
          </a:xfrm>
          <a:prstGeom prst="roundRect">
            <a:avLst>
              <a:gd name="adj" fmla="val 91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Prospecting, Recruiting and Sponsoring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740769" y="5145369"/>
            <a:ext cx="4700954" cy="844061"/>
          </a:xfrm>
          <a:prstGeom prst="roundRect">
            <a:avLst>
              <a:gd name="adj" fmla="val 91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Follow Up and  </a:t>
            </a:r>
            <a:br>
              <a:rPr kumimoji="0" lang="en-US" sz="20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the ABC Pattern of Building Depth</a:t>
            </a:r>
          </a:p>
        </p:txBody>
      </p:sp>
    </p:spTree>
    <p:extLst>
      <p:ext uri="{BB962C8B-B14F-4D97-AF65-F5344CB8AC3E}">
        <p14:creationId xmlns:p14="http://schemas.microsoft.com/office/powerpoint/2010/main" val="8262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3614222" y="1562372"/>
            <a:ext cx="5157749" cy="3900338"/>
            <a:chOff x="3583937" y="1541930"/>
            <a:chExt cx="5157749" cy="3900338"/>
          </a:xfrm>
        </p:grpSpPr>
        <p:pic>
          <p:nvPicPr>
            <p:cNvPr id="3" name="Picture 14" descr="UmbrellaTest Dark"/>
            <p:cNvPicPr>
              <a:picLocks noChangeAspect="1" noChangeArrowheads="1"/>
            </p:cNvPicPr>
            <p:nvPr/>
          </p:nvPicPr>
          <p:blipFill>
            <a:blip r:embed="rId4" cstate="print">
              <a:lum bright="30000"/>
            </a:blip>
            <a:srcRect b="57936"/>
            <a:stretch>
              <a:fillRect/>
            </a:stretch>
          </p:blipFill>
          <p:spPr bwMode="auto">
            <a:xfrm>
              <a:off x="3751730" y="1541930"/>
              <a:ext cx="4827588" cy="1312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ounded Rectangle 5"/>
            <p:cNvSpPr/>
            <p:nvPr/>
          </p:nvSpPr>
          <p:spPr>
            <a:xfrm>
              <a:off x="4619112" y="3226442"/>
              <a:ext cx="3092824" cy="922984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7653" rtl="0" eaLnBrk="0" fontAlgn="auto" latinLnBrk="0" hangingPunct="0">
                <a:lnSpc>
                  <a:spcPct val="85000"/>
                </a:lnSpc>
                <a:spcBef>
                  <a:spcPct val="25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UnFranchise</a:t>
              </a:r>
              <a:r>
                <a:rPr kumimoji="0" lang="en-AU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 Business</a:t>
              </a:r>
              <a:endParaRPr kumimoji="0" lang="x-none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cxnSp>
          <p:nvCxnSpPr>
            <p:cNvPr id="10" name="Straight Arrow Connector 9"/>
            <p:cNvCxnSpPr>
              <a:stCxn id="3" idx="2"/>
              <a:endCxn id="6" idx="0"/>
            </p:cNvCxnSpPr>
            <p:nvPr/>
          </p:nvCxnSpPr>
          <p:spPr>
            <a:xfrm>
              <a:off x="6165525" y="2854793"/>
              <a:ext cx="0" cy="371649"/>
            </a:xfrm>
            <a:prstGeom prst="straightConnector1">
              <a:avLst/>
            </a:prstGeom>
            <a:ln>
              <a:solidFill>
                <a:srgbClr val="575F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>
              <a:off x="3583937" y="4716127"/>
              <a:ext cx="2198547" cy="726141"/>
            </a:xfrm>
            <a:prstGeom prst="roundRect">
              <a:avLst/>
            </a:prstGeom>
            <a:solidFill>
              <a:srgbClr val="558E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7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+mn-cs"/>
                </a:rPr>
                <a:t>Left </a:t>
              </a:r>
              <a:r>
                <a:rPr lang="en-AU" sz="20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sales </a:t>
              </a:r>
              <a:r>
                <a:rPr lang="en-AU" sz="2000" b="1" dirty="0" smtClean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organisation</a:t>
              </a:r>
              <a:endParaRPr kumimoji="0" 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543139" y="4702453"/>
              <a:ext cx="2198547" cy="726141"/>
            </a:xfrm>
            <a:prstGeom prst="roundRect">
              <a:avLst/>
            </a:prstGeom>
            <a:solidFill>
              <a:srgbClr val="558E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076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endParaRPr>
            </a:p>
          </p:txBody>
        </p:sp>
        <p:cxnSp>
          <p:nvCxnSpPr>
            <p:cNvPr id="17" name="Elbow Connector 16"/>
            <p:cNvCxnSpPr>
              <a:cxnSpLocks/>
              <a:stCxn id="6" idx="2"/>
              <a:endCxn id="12" idx="0"/>
            </p:cNvCxnSpPr>
            <p:nvPr/>
          </p:nvCxnSpPr>
          <p:spPr>
            <a:xfrm rot="5400000">
              <a:off x="5141018" y="3691620"/>
              <a:ext cx="566701" cy="1482313"/>
            </a:xfrm>
            <a:prstGeom prst="bentConnector3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>
              <a:stCxn id="6" idx="2"/>
              <a:endCxn id="13" idx="0"/>
            </p:cNvCxnSpPr>
            <p:nvPr/>
          </p:nvCxnSpPr>
          <p:spPr>
            <a:xfrm rot="16200000" flipH="1">
              <a:off x="6627455" y="3687495"/>
              <a:ext cx="553027" cy="147688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1484495" y="422047"/>
            <a:ext cx="9144000" cy="707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848" tIns="45724" rIns="90848" bIns="45724">
            <a:spAutoFit/>
            <a:flatTx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07653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2-3</a:t>
            </a:r>
            <a:r>
              <a:rPr lang="en-AU" sz="4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years plan</a:t>
            </a:r>
            <a:endParaRPr kumimoji="0" lang="x-none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Pentagon 23"/>
          <p:cNvSpPr/>
          <p:nvPr/>
        </p:nvSpPr>
        <p:spPr>
          <a:xfrm>
            <a:off x="-86957" y="2233830"/>
            <a:ext cx="3197017" cy="827229"/>
          </a:xfrm>
          <a:prstGeom prst="homePlate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48" tIns="45724" rIns="90848" bIns="45724" rtlCol="0" anchor="ctr"/>
          <a:lstStyle/>
          <a:p>
            <a:pPr marL="0" marR="0" lvl="0" indent="0" algn="ctr" defTabSz="907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</a:t>
            </a:r>
            <a:r>
              <a:rPr kumimoji="0" lang="x-none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. 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  One</a:t>
            </a:r>
            <a:r>
              <a:rPr kumimoji="0" lang="en-AU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to </a:t>
            </a:r>
            <a:r>
              <a:rPr lang="en-AU" sz="2800" b="1" noProof="0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ne</a:t>
            </a:r>
            <a:r>
              <a:rPr kumimoji="0" lang="en-AU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Marketing</a:t>
            </a:r>
            <a:endParaRPr kumimoji="0" lang="x-none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5" name="Pentagon 24"/>
          <p:cNvSpPr/>
          <p:nvPr/>
        </p:nvSpPr>
        <p:spPr>
          <a:xfrm flipH="1">
            <a:off x="9086132" y="2048006"/>
            <a:ext cx="3198029" cy="827229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48" tIns="45724" rIns="90848" bIns="45724" rtlCol="0" anchor="ctr"/>
          <a:lstStyle/>
          <a:p>
            <a:pPr marL="0" marR="0" lvl="0" indent="0" algn="ctr" defTabSz="9076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2</a:t>
            </a:r>
            <a:r>
              <a:rPr kumimoji="0" lang="x-none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. </a:t>
            </a:r>
            <a:r>
              <a:rPr lang="en-AU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Duplication 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4438" y="3582403"/>
            <a:ext cx="3493397" cy="2677664"/>
          </a:xfrm>
          <a:prstGeom prst="rect">
            <a:avLst/>
          </a:prstGeom>
        </p:spPr>
        <p:txBody>
          <a:bodyPr wrap="square" lIns="90848" tIns="45724" rIns="90848" bIns="45724">
            <a:spAutoFit/>
          </a:bodyPr>
          <a:lstStyle/>
          <a:p>
            <a:pPr marL="283768" marR="0" lvl="0" indent="-283768" algn="l" defTabSz="90765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Service 10-15 PC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3768" marR="0" lvl="0" indent="-283768" algn="l" defTabSz="90765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30 </a:t>
            </a:r>
            <a:r>
              <a:rPr kumimoji="0" lang="x-none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– </a:t>
            </a:r>
            <a:r>
              <a:rPr lang="en-AU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kumimoji="0" lang="x-none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%</a:t>
            </a:r>
            <a:r>
              <a:rPr lang="en-AU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retail profit</a:t>
            </a:r>
          </a:p>
          <a:p>
            <a:pPr marL="283768" marR="0" lvl="0" indent="-283768" algn="l" defTabSz="90765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Each</a:t>
            </a:r>
            <a:r>
              <a:rPr kumimoji="0" lang="en-AU" sz="2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BDC weekly earning potential A$1500 - $3600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71369" y="3429000"/>
            <a:ext cx="3020631" cy="2825397"/>
          </a:xfrm>
          <a:prstGeom prst="rect">
            <a:avLst/>
          </a:prstGeom>
        </p:spPr>
        <p:txBody>
          <a:bodyPr wrap="square" lIns="90848" tIns="45724" rIns="90848" bIns="45724">
            <a:spAutoFit/>
          </a:bodyPr>
          <a:lstStyle/>
          <a:p>
            <a:pPr marL="283768" marR="0" lvl="0" indent="-283768" algn="l" defTabSz="907653" rtl="0" eaLnBrk="0" fontAlgn="auto" latinLnBrk="0" hangingPunct="0">
              <a:lnSpc>
                <a:spcPct val="115000"/>
              </a:lnSpc>
              <a:spcBef>
                <a:spcPct val="5000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>
                <a:tab pos="283768" algn="l"/>
                <a:tab pos="458389" algn="l"/>
              </a:tabLst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Duplicate</a:t>
            </a:r>
            <a:r>
              <a:rPr kumimoji="0" lang="en-AU" sz="2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your effort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283768" marR="0" lvl="0" indent="-283768" algn="l" defTabSz="907653" rtl="0" eaLnBrk="0" fontAlgn="auto" latinLnBrk="0" hangingPunct="0">
              <a:lnSpc>
                <a:spcPct val="115000"/>
              </a:lnSpc>
              <a:spcBef>
                <a:spcPct val="50000"/>
              </a:spcBef>
              <a:spcAft>
                <a:spcPts val="0"/>
              </a:spcAft>
              <a:buClr>
                <a:srgbClr val="FFFFFF"/>
              </a:buClr>
              <a:buSzTx/>
              <a:buFont typeface="Courier New" panose="02070309020205020404" pitchFamily="49" charset="0"/>
              <a:buChar char="o"/>
              <a:tabLst>
                <a:tab pos="283768" algn="l"/>
                <a:tab pos="458389" algn="l"/>
              </a:tabLst>
              <a:defRPr/>
            </a:pPr>
            <a:r>
              <a:rPr kumimoji="0" lang="en-AU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Focus on developing</a:t>
            </a:r>
            <a:r>
              <a:rPr kumimoji="0" lang="en-AU" altLang="zh-TW" sz="2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2 sales </a:t>
            </a:r>
            <a:r>
              <a:rPr kumimoji="0" lang="en-AU" altLang="zh-TW" sz="24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organisations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A5EC15-E2F7-7E4F-B737-5E62017B8513}"/>
              </a:ext>
            </a:extLst>
          </p:cNvPr>
          <p:cNvSpPr/>
          <p:nvPr/>
        </p:nvSpPr>
        <p:spPr>
          <a:xfrm>
            <a:off x="6673311" y="4736569"/>
            <a:ext cx="19987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07653">
              <a:defRPr/>
            </a:pPr>
            <a:r>
              <a:rPr lang="en-AU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Right </a:t>
            </a:r>
            <a:r>
              <a:rPr lang="en-AU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sales </a:t>
            </a:r>
            <a:r>
              <a:rPr lang="en-AU" sz="2000" b="1" dirty="0" smtClean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organisation</a:t>
            </a:r>
            <a:endParaRPr lang="x-none" sz="20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787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 animBg="1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04900" y="190627"/>
            <a:ext cx="9982200" cy="850251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00" tIns="45718" rIns="91400" bIns="45718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Master UnFranchise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srgbClr val="443988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®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Owner Program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606541" y="1557274"/>
            <a:ext cx="2978917" cy="2029881"/>
            <a:chOff x="3352800" y="2478063"/>
            <a:chExt cx="2870200" cy="1955800"/>
          </a:xfrm>
          <a:effectLst>
            <a:outerShdw blurRad="139700" dist="38100" dir="5400000" sx="103000" sy="103000" algn="t" rotWithShape="0">
              <a:prstClr val="black">
                <a:alpha val="33000"/>
              </a:prstClr>
            </a:outerShdw>
          </a:effectLst>
        </p:grpSpPr>
        <p:pic>
          <p:nvPicPr>
            <p:cNvPr id="4" name="Picture 9" descr="UFOPIN_06_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2478063"/>
              <a:ext cx="2870200" cy="19558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tx1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810000" y="3855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581400" y="37033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6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474720" y="3474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441007" y="32461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Picture 8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550920" y="30175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Picture 9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962400" y="2712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10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441190" y="2604183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11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998720" y="25908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Picture 12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486400" y="27889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3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715000" y="29718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Picture 14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836920" y="321818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5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836920" y="35052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Picture 16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715000" y="37033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532120" y="3855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Picture 18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303520" y="39624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Picture 19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038600" y="39624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20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998720" y="40386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Picture 21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312920" y="40386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733800" y="28651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Picture 23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191000" y="26365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5" name="Picture 24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724400" y="25603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Picture 25"/>
            <p:cNvPicPr/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257800" y="26670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3438006" y="4025603"/>
            <a:ext cx="5315988" cy="2062099"/>
          </a:xfrm>
          <a:prstGeom prst="rect">
            <a:avLst/>
          </a:prstGeom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Structured System of Success for</a:t>
            </a:r>
          </a:p>
          <a:p>
            <a:pPr marL="0" marR="0" lvl="0" indent="0" algn="ctr" defTabSz="9139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Independent UnFranchise Owners</a:t>
            </a:r>
          </a:p>
        </p:txBody>
      </p:sp>
    </p:spTree>
    <p:extLst>
      <p:ext uri="{BB962C8B-B14F-4D97-AF65-F5344CB8AC3E}">
        <p14:creationId xmlns:p14="http://schemas.microsoft.com/office/powerpoint/2010/main" val="231137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101294" y="311220"/>
            <a:ext cx="9982200" cy="850251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91400" tIns="45718" rIns="91400" bIns="45718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Master UnFranchise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srgbClr val="443988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®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Owner Program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393915D-24F3-7D45-9307-9EE4FD5E6483}"/>
              </a:ext>
            </a:extLst>
          </p:cNvPr>
          <p:cNvSpPr txBox="1"/>
          <p:nvPr/>
        </p:nvSpPr>
        <p:spPr>
          <a:xfrm>
            <a:off x="670112" y="5375638"/>
            <a:ext cx="2491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Recruitment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DF0F1F2-704D-F949-83EA-810C3D397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58" y="3088736"/>
            <a:ext cx="3491686" cy="19087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2CFF64E-6605-1340-A685-29B652DC9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4619" y="3131974"/>
            <a:ext cx="3338061" cy="188304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0F9C10B-7ECC-1442-BB20-D905C4DEE906}"/>
              </a:ext>
            </a:extLst>
          </p:cNvPr>
          <p:cNvSpPr txBox="1"/>
          <p:nvPr/>
        </p:nvSpPr>
        <p:spPr>
          <a:xfrm>
            <a:off x="4989997" y="5375638"/>
            <a:ext cx="2491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Retailing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E5BC012-5359-BC4E-8DC3-67EB731FB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1581" y="3119865"/>
            <a:ext cx="3338061" cy="187765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5CE8991-FE71-1A4B-881D-E63403E4845F}"/>
              </a:ext>
            </a:extLst>
          </p:cNvPr>
          <p:cNvSpPr txBox="1"/>
          <p:nvPr/>
        </p:nvSpPr>
        <p:spPr>
          <a:xfrm>
            <a:off x="9030103" y="5375637"/>
            <a:ext cx="2491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Education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6C4D3B4-3B4C-BA4B-B38F-555539B7C877}"/>
              </a:ext>
            </a:extLst>
          </p:cNvPr>
          <p:cNvGrpSpPr>
            <a:grpSpLocks noChangeAspect="1"/>
          </p:cNvGrpSpPr>
          <p:nvPr/>
        </p:nvGrpSpPr>
        <p:grpSpPr>
          <a:xfrm>
            <a:off x="5115585" y="1277966"/>
            <a:ext cx="1953618" cy="1331226"/>
            <a:chOff x="3352800" y="2478063"/>
            <a:chExt cx="2870200" cy="1955800"/>
          </a:xfrm>
          <a:effectLst>
            <a:outerShdw blurRad="139700" dist="38100" dir="5400000" sx="103000" sy="103000" algn="t" rotWithShape="0">
              <a:prstClr val="black">
                <a:alpha val="33000"/>
              </a:prstClr>
            </a:outerShdw>
          </a:effectLst>
        </p:grpSpPr>
        <p:pic>
          <p:nvPicPr>
            <p:cNvPr id="37" name="Picture 9" descr="UFOPIN_06_1">
              <a:extLst>
                <a:ext uri="{FF2B5EF4-FFF2-40B4-BE49-F238E27FC236}">
                  <a16:creationId xmlns:a16="http://schemas.microsoft.com/office/drawing/2014/main" id="{72063C4A-422B-D547-9B1B-263E9CBA2E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2478063"/>
              <a:ext cx="2870200" cy="19558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tx1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AB974AB-D297-6A4C-BC6B-3A74F8C716F3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810000" y="3855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EA0E007-D989-D147-AF85-AFFACB7CF63A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581400" y="37033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0E0BF19-534D-C440-B2F2-D60E66534016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474720" y="3474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ECB9978-8043-BB45-A254-65C8E2A6D88F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441007" y="32461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38E9169-D4F6-A34B-80CB-916EE7103723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550920" y="30175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6043C53-A281-3F48-B48A-635A8ACCF289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962400" y="2712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B75A9DA-48F4-C14D-B9E0-4D4FDF39BBC2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441190" y="2604183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5AE62E67-2FD6-004C-9FB3-5DB341FDE61D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998720" y="25908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93C2C42-6BCE-D048-A993-13C8CC464A45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486400" y="27889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85C294E3-4819-A944-ACDC-8967D71AE97A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715000" y="29718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76C2983-34D4-A345-BA23-A3D62C01DCF0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836920" y="321818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B2FE9D0-BF91-024A-90AD-CB1D17EC3CF2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836920" y="35052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F55F8BC-62D0-F54F-BC2D-B25847AFD8A9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715000" y="37033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D5421CE-6AEE-C244-A7B2-1E324CB1E834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532120" y="38557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F9BDE37-6A8E-2D4D-8AD9-DABA7BA57CF9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303520" y="39624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EF2EBDE-78C4-B341-B4ED-7C877EED1F6D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038600" y="39624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3E48071-CE39-3747-B406-BCE736411882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998720" y="40386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3E7038A-1EEF-C444-A331-5E3B442C8EEC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312920" y="40386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AEFE3CC-75EA-D941-8A19-8DAB6D69AAC5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3733800" y="28651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063DE13-44EB-F24A-B094-99A9C20D1597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191000" y="26365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FE0A14F-997B-AD44-B33D-B48AAB73B0DE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4724400" y="256032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44275CBA-DDCE-5240-B865-84FCCD842373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rcRect l="29532" t="52722" r="52381" b="24000"/>
            <a:stretch/>
          </p:blipFill>
          <p:spPr bwMode="auto">
            <a:xfrm>
              <a:off x="5257800" y="2667000"/>
              <a:ext cx="182880" cy="182880"/>
            </a:xfrm>
            <a:prstGeom prst="flowChartConnector">
              <a:avLst/>
            </a:prstGeom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4242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T:\Field Training\Field Training\North America\NA_ENGLISH\B5 update\images\Base-10-BDC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585" y="2362200"/>
            <a:ext cx="9708503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7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55011" y="1153535"/>
            <a:ext cx="8677656" cy="40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284" tIns="45643" rIns="91284" bIns="45643">
            <a:spAutoFit/>
          </a:bodyPr>
          <a:lstStyle/>
          <a:p>
            <a:pPr marL="234550" marR="0" lvl="0" indent="-234550" algn="ctr" defTabSz="45640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Commissions = $8,400 monthly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12D2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(BV)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$6,000 monthly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(IBV)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93141" y="1660678"/>
            <a:ext cx="4201395" cy="74897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 lIns="91284" tIns="45643" rIns="91284" bIns="45643" rtlCol="0">
            <a:spAutoFit/>
          </a:bodyPr>
          <a:lstStyle/>
          <a:p>
            <a:pPr marL="0" marR="0" lvl="0" indent="0" algn="l" defTabSz="9128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You should earn $2100 weekly (BV) and $1500 weekly (IBV)</a:t>
            </a: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180533" y="220741"/>
            <a:ext cx="11000012" cy="858156"/>
          </a:xfrm>
          <a:prstGeom prst="rect">
            <a:avLst/>
          </a:prstGeom>
        </p:spPr>
        <p:txBody>
          <a:bodyPr lIns="91284" tIns="45643" rIns="91284" bIns="45643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 err="1" smtClean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OrganiSation</a:t>
            </a:r>
            <a:r>
              <a:rPr kumimoji="0" lang="en-US" sz="2800" b="0" i="0" u="none" strike="noStrike" kern="1200" cap="all" spc="0" normalizeH="0" baseline="0" noProof="0" dirty="0" smtClean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all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Satisfying the Shopping Annuity</a:t>
            </a: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srgbClr val="443988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®</a:t>
            </a:r>
            <a:r>
              <a:rPr kumimoji="0" lang="en-US" sz="2800" b="0" i="0" u="none" strike="noStrike" kern="1200" cap="all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all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and     base 10, 7 STRONG</a:t>
            </a:r>
          </a:p>
        </p:txBody>
      </p:sp>
      <p:sp>
        <p:nvSpPr>
          <p:cNvPr id="18" name="Text Box 17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00162" y="6305551"/>
            <a:ext cx="1542000" cy="43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3" tIns="34286" rIns="68573" bIns="34286">
            <a:spAutoFit/>
          </a:bodyPr>
          <a:lstStyle/>
          <a:p>
            <a:pPr marL="0" marR="0" lvl="0" indent="0" algn="ctr" defTabSz="34285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50 UFO’s x 800 BV = 40,000 BV Monthly</a:t>
            </a:r>
          </a:p>
        </p:txBody>
      </p:sp>
      <p:sp>
        <p:nvSpPr>
          <p:cNvPr id="19" name="Text Box 17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138539" y="6305551"/>
            <a:ext cx="1542000" cy="43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3" tIns="34286" rIns="68573" bIns="34286">
            <a:spAutoFit/>
          </a:bodyPr>
          <a:lstStyle/>
          <a:p>
            <a:pPr marL="0" marR="0" lvl="0" indent="0" algn="ctr" defTabSz="34285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50 UFO’s x 400 IBV =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20,000 IBV Monthly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22144" y="6340902"/>
            <a:ext cx="467230" cy="300076"/>
          </a:xfrm>
          <a:prstGeom prst="rect">
            <a:avLst/>
          </a:prstGeom>
          <a:noFill/>
        </p:spPr>
        <p:txBody>
          <a:bodyPr wrap="none" lIns="68573" tIns="34286" rIns="68573" bIns="34286" rtlCol="0">
            <a:spAutoFit/>
          </a:bodyPr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Plus</a:t>
            </a:r>
          </a:p>
        </p:txBody>
      </p:sp>
      <p:pic>
        <p:nvPicPr>
          <p:cNvPr id="7170" name="Picture 2" descr="T:\Field Training\Field Training\North America\NA_ENGLISH\B5 update\images\Base-10-BV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98" y="2913365"/>
            <a:ext cx="9687067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431479" y="6659639"/>
            <a:ext cx="27606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BV and IBV banks on this slide display weekly volume accruals</a:t>
            </a:r>
          </a:p>
        </p:txBody>
      </p:sp>
      <p:sp>
        <p:nvSpPr>
          <p:cNvPr id="15" name="Text Box 176">
            <a:extLst>
              <a:ext uri="{FF2B5EF4-FFF2-40B4-BE49-F238E27FC236}">
                <a16:creationId xmlns:a16="http://schemas.microsoft.com/office/drawing/2014/main" id="{0026135E-2411-4EE0-9047-2E599C8E29E5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511463" y="6305120"/>
            <a:ext cx="1542000" cy="43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3" tIns="34286" rIns="68573" bIns="34286">
            <a:spAutoFit/>
          </a:bodyPr>
          <a:lstStyle/>
          <a:p>
            <a:pPr marL="0" marR="0" lvl="0" indent="0" algn="ctr" defTabSz="34285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50 UFO’s x 800 BV = 40,000 BV Monthly</a:t>
            </a:r>
          </a:p>
        </p:txBody>
      </p:sp>
      <p:sp>
        <p:nvSpPr>
          <p:cNvPr id="17" name="Text Box 176">
            <a:extLst>
              <a:ext uri="{FF2B5EF4-FFF2-40B4-BE49-F238E27FC236}">
                <a16:creationId xmlns:a16="http://schemas.microsoft.com/office/drawing/2014/main" id="{8CED4274-B0CB-458D-AD50-5650A20100DA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449840" y="6305120"/>
            <a:ext cx="1542000" cy="43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8573" tIns="34286" rIns="68573" bIns="34286">
            <a:spAutoFit/>
          </a:bodyPr>
          <a:lstStyle/>
          <a:p>
            <a:pPr marL="0" marR="0" lvl="0" indent="0" algn="ctr" defTabSz="34285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50 UFO’s x 400 IBV =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</a:b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ＭＳ Ｐゴシック" pitchFamily="1" charset="-128"/>
                <a:cs typeface="+mn-cs"/>
              </a:rPr>
              <a:t>20,000 IBV Monthly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AD3799-0E50-480D-9147-1DA8C6D7E353}"/>
              </a:ext>
            </a:extLst>
          </p:cNvPr>
          <p:cNvSpPr txBox="1"/>
          <p:nvPr/>
        </p:nvSpPr>
        <p:spPr>
          <a:xfrm>
            <a:off x="8033445" y="6340471"/>
            <a:ext cx="467230" cy="300076"/>
          </a:xfrm>
          <a:prstGeom prst="rect">
            <a:avLst/>
          </a:prstGeom>
          <a:noFill/>
        </p:spPr>
        <p:txBody>
          <a:bodyPr wrap="none" lIns="68573" tIns="34286" rIns="68573" bIns="34286" rtlCol="0">
            <a:spAutoFit/>
          </a:bodyPr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Plus</a:t>
            </a:r>
          </a:p>
        </p:txBody>
      </p:sp>
    </p:spTree>
    <p:extLst>
      <p:ext uri="{BB962C8B-B14F-4D97-AF65-F5344CB8AC3E}">
        <p14:creationId xmlns:p14="http://schemas.microsoft.com/office/powerpoint/2010/main" val="56772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8" grpId="0"/>
      <p:bldP spid="19" grpId="0"/>
      <p:bldP spid="22" grpId="0"/>
      <p:bldP spid="14" grpId="0"/>
      <p:bldP spid="15" grpId="0"/>
      <p:bldP spid="17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CC8D252-8044-458D-A776-6A5833FEFD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84AA69-7728-499C-8FA7-A3FCA738EB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79760FB8-CC91-426C-9EF3-A58786866B5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E274F2C-FBD9-4A60-B6A0-FB7532F599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543DFE3-F007-48D9-A223-F7351802D4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9E7EBD1-9868-4F2F-B4FF-A89B93CFB6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52CF15B-B62D-425C-826D-EDECC5BA3C6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3299DF8-AE9C-4FAD-9FFA-8EF6DD8EC6E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88BDCF-FA66-4854-A037-4AC6C70E1B7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54F5317-715A-4856-908F-8B232EB6D19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7" descr="A picture containing toy&#10;&#10;Description generated with high confidence">
            <a:extLst>
              <a:ext uri="{FF2B5EF4-FFF2-40B4-BE49-F238E27FC236}">
                <a16:creationId xmlns:a16="http://schemas.microsoft.com/office/drawing/2014/main" id="{3B0CE46F-C8C2-470F-A74E-949AEEC3A3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017" y="1686017"/>
            <a:ext cx="2771664" cy="2771664"/>
          </a:xfrm>
          <a:prstGeom prst="rect">
            <a:avLst/>
          </a:prstGeom>
        </p:spPr>
      </p:pic>
      <p:pic>
        <p:nvPicPr>
          <p:cNvPr id="10" name="Picture 9" descr="A drawing of a stop sign&#10;&#10;Description generated with high confidence">
            <a:extLst>
              <a:ext uri="{FF2B5EF4-FFF2-40B4-BE49-F238E27FC236}">
                <a16:creationId xmlns:a16="http://schemas.microsoft.com/office/drawing/2014/main" id="{259F1A42-D649-48E0-B43E-713BEE5737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833" y="1592276"/>
            <a:ext cx="4178150" cy="23502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D212A8-9A0E-4474-9D53-F4D8808F8798}"/>
              </a:ext>
            </a:extLst>
          </p:cNvPr>
          <p:cNvSpPr txBox="1"/>
          <p:nvPr/>
        </p:nvSpPr>
        <p:spPr>
          <a:xfrm>
            <a:off x="1593173" y="984322"/>
            <a:ext cx="8761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Facing lots of rejections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1688CD-9DBC-430E-90D3-12A5AAD635D3}"/>
              </a:ext>
            </a:extLst>
          </p:cNvPr>
          <p:cNvSpPr txBox="1"/>
          <p:nvPr/>
        </p:nvSpPr>
        <p:spPr>
          <a:xfrm>
            <a:off x="1570868" y="4905534"/>
            <a:ext cx="8844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Rejections from family, close friends, people who know me well …. </a:t>
            </a:r>
          </a:p>
        </p:txBody>
      </p:sp>
    </p:spTree>
    <p:extLst>
      <p:ext uri="{BB962C8B-B14F-4D97-AF65-F5344CB8AC3E}">
        <p14:creationId xmlns:p14="http://schemas.microsoft.com/office/powerpoint/2010/main" val="295355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" y="1843272"/>
            <a:ext cx="12183074" cy="416052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0" y="6170025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</a:rPr>
              <a:t>AUD$439 –  EACH KIT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</a:rPr>
              <a:t>*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</a:rPr>
              <a:t> INCLUDES $129.95 SUBSCRIPTION, 300 BV AND FREE SHIPPING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841" b="24870"/>
          <a:stretch/>
        </p:blipFill>
        <p:spPr>
          <a:xfrm>
            <a:off x="6094413" y="5318972"/>
            <a:ext cx="2011580" cy="571670"/>
          </a:xfrm>
          <a:prstGeom prst="rect">
            <a:avLst/>
          </a:prstGeom>
          <a:solidFill>
            <a:schemeClr val="bg1">
              <a:alpha val="71000"/>
            </a:schemeClr>
          </a:solidFill>
        </p:spPr>
      </p:pic>
      <p:sp>
        <p:nvSpPr>
          <p:cNvPr id="10" name="Rectangle 9"/>
          <p:cNvSpPr/>
          <p:nvPr/>
        </p:nvSpPr>
        <p:spPr>
          <a:xfrm>
            <a:off x="6094413" y="3921369"/>
            <a:ext cx="6097587" cy="2082423"/>
          </a:xfrm>
          <a:prstGeom prst="rect">
            <a:avLst/>
          </a:prstGeom>
          <a:solidFill>
            <a:srgbClr val="3C84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Regular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291146" y="4012359"/>
            <a:ext cx="3900854" cy="53326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6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Regular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685" y="4159354"/>
            <a:ext cx="3089030" cy="1666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146" y="4012359"/>
            <a:ext cx="2936630" cy="2120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446" b="15137"/>
          <a:stretch/>
        </p:blipFill>
        <p:spPr>
          <a:xfrm>
            <a:off x="9574362" y="4036567"/>
            <a:ext cx="2617638" cy="19672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1248" y="3616554"/>
            <a:ext cx="2206866" cy="12471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9684" y="440357"/>
            <a:ext cx="10932633" cy="1097280"/>
          </a:xfrm>
          <a:prstGeom prst="rect">
            <a:avLst/>
          </a:prstGeom>
          <a:solidFill>
            <a:srgbClr val="0FB7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93BF3E"/>
              </a:solidFill>
              <a:effectLst/>
              <a:uLnTx/>
              <a:uFillTx/>
              <a:latin typeface="Helvetica Regular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91303" y="681221"/>
            <a:ext cx="96097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all" spc="100" normalizeH="0" baseline="0" noProof="0" dirty="0">
                <a:ln w="3175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</a:rPr>
              <a:t>Fast Start Program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549853"/>
            <a:ext cx="12192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Helvetica Regular" charset="0"/>
                <a:ea typeface="+mn-ea"/>
                <a:cs typeface="Helvetica Regular" charset="0"/>
              </a:rPr>
              <a:t>*products in kits are subject to change </a:t>
            </a:r>
          </a:p>
        </p:txBody>
      </p:sp>
    </p:spTree>
    <p:extLst>
      <p:ext uri="{BB962C8B-B14F-4D97-AF65-F5344CB8AC3E}">
        <p14:creationId xmlns:p14="http://schemas.microsoft.com/office/powerpoint/2010/main" val="88086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T:\Field Training\Field Training\North America\NA_ENGLISH\B5 update\images\Jim-UBP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3" b="6480"/>
          <a:stretch/>
        </p:blipFill>
        <p:spPr bwMode="auto">
          <a:xfrm>
            <a:off x="1953462" y="4820068"/>
            <a:ext cx="2659384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26" y="4692579"/>
            <a:ext cx="3592303" cy="19542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6744" y="2100148"/>
            <a:ext cx="1080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2-on-1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6771" y="1569639"/>
            <a:ext cx="1638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 Business Presentation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97063" y="1273306"/>
            <a:ext cx="1488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Group Interviews/ Business Lunches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78521" y="2100149"/>
            <a:ext cx="1127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Webinar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83773" y="2566034"/>
            <a:ext cx="1162652" cy="1153530"/>
            <a:chOff x="4535154" y="2275352"/>
            <a:chExt cx="1488830" cy="1488831"/>
          </a:xfrm>
        </p:grpSpPr>
        <p:sp>
          <p:nvSpPr>
            <p:cNvPr id="7" name="Oval 6"/>
            <p:cNvSpPr/>
            <p:nvPr/>
          </p:nvSpPr>
          <p:spPr>
            <a:xfrm>
              <a:off x="4535154" y="2275352"/>
              <a:ext cx="1488830" cy="148883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18"/>
            <p:cNvSpPr>
              <a:spLocks noEditPoints="1"/>
            </p:cNvSpPr>
            <p:nvPr/>
          </p:nvSpPr>
          <p:spPr bwMode="auto">
            <a:xfrm rot="5400000">
              <a:off x="4874757" y="2572092"/>
              <a:ext cx="809625" cy="895350"/>
            </a:xfrm>
            <a:custGeom>
              <a:avLst/>
              <a:gdLst>
                <a:gd name="T0" fmla="*/ 2246 w 3061"/>
                <a:gd name="T1" fmla="*/ 2460 h 3383"/>
                <a:gd name="T2" fmla="*/ 2079 w 3061"/>
                <a:gd name="T3" fmla="*/ 2703 h 3383"/>
                <a:gd name="T4" fmla="*/ 2115 w 3061"/>
                <a:gd name="T5" fmla="*/ 3006 h 3383"/>
                <a:gd name="T6" fmla="*/ 2335 w 3061"/>
                <a:gd name="T7" fmla="*/ 3201 h 3383"/>
                <a:gd name="T8" fmla="*/ 2640 w 3061"/>
                <a:gd name="T9" fmla="*/ 3201 h 3383"/>
                <a:gd name="T10" fmla="*/ 2859 w 3061"/>
                <a:gd name="T11" fmla="*/ 3006 h 3383"/>
                <a:gd name="T12" fmla="*/ 2895 w 3061"/>
                <a:gd name="T13" fmla="*/ 2703 h 3383"/>
                <a:gd name="T14" fmla="*/ 2727 w 3061"/>
                <a:gd name="T15" fmla="*/ 2460 h 3383"/>
                <a:gd name="T16" fmla="*/ 574 w 3061"/>
                <a:gd name="T17" fmla="*/ 1271 h 3383"/>
                <a:gd name="T18" fmla="*/ 294 w 3061"/>
                <a:gd name="T19" fmla="*/ 1377 h 3383"/>
                <a:gd name="T20" fmla="*/ 156 w 3061"/>
                <a:gd name="T21" fmla="*/ 1640 h 3383"/>
                <a:gd name="T22" fmla="*/ 228 w 3061"/>
                <a:gd name="T23" fmla="*/ 1935 h 3383"/>
                <a:gd name="T24" fmla="*/ 470 w 3061"/>
                <a:gd name="T25" fmla="*/ 2103 h 3383"/>
                <a:gd name="T26" fmla="*/ 772 w 3061"/>
                <a:gd name="T27" fmla="*/ 2066 h 3383"/>
                <a:gd name="T28" fmla="*/ 967 w 3061"/>
                <a:gd name="T29" fmla="*/ 1846 h 3383"/>
                <a:gd name="T30" fmla="*/ 967 w 3061"/>
                <a:gd name="T31" fmla="*/ 1541 h 3383"/>
                <a:gd name="T32" fmla="*/ 772 w 3061"/>
                <a:gd name="T33" fmla="*/ 1321 h 3383"/>
                <a:gd name="T34" fmla="*/ 2434 w 3061"/>
                <a:gd name="T35" fmla="*/ 160 h 3383"/>
                <a:gd name="T36" fmla="*/ 2172 w 3061"/>
                <a:gd name="T37" fmla="*/ 299 h 3383"/>
                <a:gd name="T38" fmla="*/ 2066 w 3061"/>
                <a:gd name="T39" fmla="*/ 579 h 3383"/>
                <a:gd name="T40" fmla="*/ 2172 w 3061"/>
                <a:gd name="T41" fmla="*/ 861 h 3383"/>
                <a:gd name="T42" fmla="*/ 2434 w 3061"/>
                <a:gd name="T43" fmla="*/ 999 h 3383"/>
                <a:gd name="T44" fmla="*/ 2727 w 3061"/>
                <a:gd name="T45" fmla="*/ 927 h 3383"/>
                <a:gd name="T46" fmla="*/ 2895 w 3061"/>
                <a:gd name="T47" fmla="*/ 684 h 3383"/>
                <a:gd name="T48" fmla="*/ 2859 w 3061"/>
                <a:gd name="T49" fmla="*/ 380 h 3383"/>
                <a:gd name="T50" fmla="*/ 2640 w 3061"/>
                <a:gd name="T51" fmla="*/ 185 h 3383"/>
                <a:gd name="T52" fmla="*/ 2603 w 3061"/>
                <a:gd name="T53" fmla="*/ 12 h 3383"/>
                <a:gd name="T54" fmla="*/ 2893 w 3061"/>
                <a:gd name="T55" fmla="*/ 169 h 3383"/>
                <a:gd name="T56" fmla="*/ 3050 w 3061"/>
                <a:gd name="T57" fmla="*/ 460 h 3383"/>
                <a:gd name="T58" fmla="*/ 3016 w 3061"/>
                <a:gd name="T59" fmla="*/ 800 h 3383"/>
                <a:gd name="T60" fmla="*/ 2807 w 3061"/>
                <a:gd name="T61" fmla="*/ 1054 h 3383"/>
                <a:gd name="T62" fmla="*/ 2487 w 3061"/>
                <a:gd name="T63" fmla="*/ 1152 h 3383"/>
                <a:gd name="T64" fmla="*/ 2158 w 3061"/>
                <a:gd name="T65" fmla="*/ 1046 h 3383"/>
                <a:gd name="T66" fmla="*/ 1138 w 3061"/>
                <a:gd name="T67" fmla="*/ 1579 h 3383"/>
                <a:gd name="T68" fmla="*/ 1106 w 3061"/>
                <a:gd name="T69" fmla="*/ 1912 h 3383"/>
                <a:gd name="T70" fmla="*/ 2257 w 3061"/>
                <a:gd name="T71" fmla="*/ 2280 h 3383"/>
                <a:gd name="T72" fmla="*/ 2603 w 3061"/>
                <a:gd name="T73" fmla="*/ 2242 h 3383"/>
                <a:gd name="T74" fmla="*/ 2893 w 3061"/>
                <a:gd name="T75" fmla="*/ 2399 h 3383"/>
                <a:gd name="T76" fmla="*/ 3050 w 3061"/>
                <a:gd name="T77" fmla="*/ 2691 h 3383"/>
                <a:gd name="T78" fmla="*/ 3016 w 3061"/>
                <a:gd name="T79" fmla="*/ 3032 h 3383"/>
                <a:gd name="T80" fmla="*/ 2807 w 3061"/>
                <a:gd name="T81" fmla="*/ 3284 h 3383"/>
                <a:gd name="T82" fmla="*/ 2487 w 3061"/>
                <a:gd name="T83" fmla="*/ 3383 h 3383"/>
                <a:gd name="T84" fmla="*/ 2166 w 3061"/>
                <a:gd name="T85" fmla="*/ 3284 h 3383"/>
                <a:gd name="T86" fmla="*/ 1958 w 3061"/>
                <a:gd name="T87" fmla="*/ 3032 h 3383"/>
                <a:gd name="T88" fmla="*/ 1920 w 3061"/>
                <a:gd name="T89" fmla="*/ 2716 h 3383"/>
                <a:gd name="T90" fmla="*/ 948 w 3061"/>
                <a:gd name="T91" fmla="*/ 2129 h 3383"/>
                <a:gd name="T92" fmla="*/ 634 w 3061"/>
                <a:gd name="T93" fmla="*/ 2266 h 3383"/>
                <a:gd name="T94" fmla="*/ 300 w 3061"/>
                <a:gd name="T95" fmla="*/ 2200 h 3383"/>
                <a:gd name="T96" fmla="*/ 70 w 3061"/>
                <a:gd name="T97" fmla="*/ 1968 h 3383"/>
                <a:gd name="T98" fmla="*/ 3 w 3061"/>
                <a:gd name="T99" fmla="*/ 1635 h 3383"/>
                <a:gd name="T100" fmla="*/ 131 w 3061"/>
                <a:gd name="T101" fmla="*/ 1327 h 3383"/>
                <a:gd name="T102" fmla="*/ 404 w 3061"/>
                <a:gd name="T103" fmla="*/ 1144 h 3383"/>
                <a:gd name="T104" fmla="*/ 749 w 3061"/>
                <a:gd name="T105" fmla="*/ 1145 h 3383"/>
                <a:gd name="T106" fmla="*/ 1026 w 3061"/>
                <a:gd name="T107" fmla="*/ 1341 h 3383"/>
                <a:gd name="T108" fmla="*/ 1913 w 3061"/>
                <a:gd name="T109" fmla="*/ 576 h 3383"/>
                <a:gd name="T110" fmla="*/ 2010 w 3061"/>
                <a:gd name="T111" fmla="*/ 254 h 3383"/>
                <a:gd name="T112" fmla="*/ 2263 w 3061"/>
                <a:gd name="T113" fmla="*/ 45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61" h="3383">
                  <a:moveTo>
                    <a:pt x="2487" y="2385"/>
                  </a:moveTo>
                  <a:lnTo>
                    <a:pt x="2434" y="2388"/>
                  </a:lnTo>
                  <a:lnTo>
                    <a:pt x="2383" y="2397"/>
                  </a:lnTo>
                  <a:lnTo>
                    <a:pt x="2335" y="2413"/>
                  </a:lnTo>
                  <a:lnTo>
                    <a:pt x="2289" y="2434"/>
                  </a:lnTo>
                  <a:lnTo>
                    <a:pt x="2246" y="2460"/>
                  </a:lnTo>
                  <a:lnTo>
                    <a:pt x="2207" y="2491"/>
                  </a:lnTo>
                  <a:lnTo>
                    <a:pt x="2172" y="2526"/>
                  </a:lnTo>
                  <a:lnTo>
                    <a:pt x="2141" y="2565"/>
                  </a:lnTo>
                  <a:lnTo>
                    <a:pt x="2115" y="2608"/>
                  </a:lnTo>
                  <a:lnTo>
                    <a:pt x="2094" y="2654"/>
                  </a:lnTo>
                  <a:lnTo>
                    <a:pt x="2079" y="2703"/>
                  </a:lnTo>
                  <a:lnTo>
                    <a:pt x="2069" y="2753"/>
                  </a:lnTo>
                  <a:lnTo>
                    <a:pt x="2066" y="2807"/>
                  </a:lnTo>
                  <a:lnTo>
                    <a:pt x="2069" y="2860"/>
                  </a:lnTo>
                  <a:lnTo>
                    <a:pt x="2079" y="2912"/>
                  </a:lnTo>
                  <a:lnTo>
                    <a:pt x="2094" y="2960"/>
                  </a:lnTo>
                  <a:lnTo>
                    <a:pt x="2115" y="3006"/>
                  </a:lnTo>
                  <a:lnTo>
                    <a:pt x="2141" y="3049"/>
                  </a:lnTo>
                  <a:lnTo>
                    <a:pt x="2172" y="3087"/>
                  </a:lnTo>
                  <a:lnTo>
                    <a:pt x="2207" y="3123"/>
                  </a:lnTo>
                  <a:lnTo>
                    <a:pt x="2246" y="3154"/>
                  </a:lnTo>
                  <a:lnTo>
                    <a:pt x="2289" y="3180"/>
                  </a:lnTo>
                  <a:lnTo>
                    <a:pt x="2335" y="3201"/>
                  </a:lnTo>
                  <a:lnTo>
                    <a:pt x="2383" y="3216"/>
                  </a:lnTo>
                  <a:lnTo>
                    <a:pt x="2434" y="3226"/>
                  </a:lnTo>
                  <a:lnTo>
                    <a:pt x="2487" y="3230"/>
                  </a:lnTo>
                  <a:lnTo>
                    <a:pt x="2539" y="3226"/>
                  </a:lnTo>
                  <a:lnTo>
                    <a:pt x="2590" y="3216"/>
                  </a:lnTo>
                  <a:lnTo>
                    <a:pt x="2640" y="3201"/>
                  </a:lnTo>
                  <a:lnTo>
                    <a:pt x="2685" y="3180"/>
                  </a:lnTo>
                  <a:lnTo>
                    <a:pt x="2727" y="3154"/>
                  </a:lnTo>
                  <a:lnTo>
                    <a:pt x="2767" y="3123"/>
                  </a:lnTo>
                  <a:lnTo>
                    <a:pt x="2802" y="3087"/>
                  </a:lnTo>
                  <a:lnTo>
                    <a:pt x="2833" y="3049"/>
                  </a:lnTo>
                  <a:lnTo>
                    <a:pt x="2859" y="3006"/>
                  </a:lnTo>
                  <a:lnTo>
                    <a:pt x="2879" y="2960"/>
                  </a:lnTo>
                  <a:lnTo>
                    <a:pt x="2895" y="2912"/>
                  </a:lnTo>
                  <a:lnTo>
                    <a:pt x="2905" y="2860"/>
                  </a:lnTo>
                  <a:lnTo>
                    <a:pt x="2908" y="2807"/>
                  </a:lnTo>
                  <a:lnTo>
                    <a:pt x="2905" y="2753"/>
                  </a:lnTo>
                  <a:lnTo>
                    <a:pt x="2895" y="2703"/>
                  </a:lnTo>
                  <a:lnTo>
                    <a:pt x="2879" y="2654"/>
                  </a:lnTo>
                  <a:lnTo>
                    <a:pt x="2859" y="2608"/>
                  </a:lnTo>
                  <a:lnTo>
                    <a:pt x="2833" y="2565"/>
                  </a:lnTo>
                  <a:lnTo>
                    <a:pt x="2802" y="2526"/>
                  </a:lnTo>
                  <a:lnTo>
                    <a:pt x="2767" y="2491"/>
                  </a:lnTo>
                  <a:lnTo>
                    <a:pt x="2727" y="2460"/>
                  </a:lnTo>
                  <a:lnTo>
                    <a:pt x="2685" y="2434"/>
                  </a:lnTo>
                  <a:lnTo>
                    <a:pt x="2640" y="2413"/>
                  </a:lnTo>
                  <a:lnTo>
                    <a:pt x="2590" y="2397"/>
                  </a:lnTo>
                  <a:lnTo>
                    <a:pt x="2539" y="2388"/>
                  </a:lnTo>
                  <a:lnTo>
                    <a:pt x="2487" y="2385"/>
                  </a:lnTo>
                  <a:close/>
                  <a:moveTo>
                    <a:pt x="574" y="1271"/>
                  </a:moveTo>
                  <a:lnTo>
                    <a:pt x="522" y="1275"/>
                  </a:lnTo>
                  <a:lnTo>
                    <a:pt x="470" y="1284"/>
                  </a:lnTo>
                  <a:lnTo>
                    <a:pt x="421" y="1300"/>
                  </a:lnTo>
                  <a:lnTo>
                    <a:pt x="376" y="1321"/>
                  </a:lnTo>
                  <a:lnTo>
                    <a:pt x="334" y="1346"/>
                  </a:lnTo>
                  <a:lnTo>
                    <a:pt x="294" y="1377"/>
                  </a:lnTo>
                  <a:lnTo>
                    <a:pt x="259" y="1413"/>
                  </a:lnTo>
                  <a:lnTo>
                    <a:pt x="228" y="1452"/>
                  </a:lnTo>
                  <a:lnTo>
                    <a:pt x="202" y="1495"/>
                  </a:lnTo>
                  <a:lnTo>
                    <a:pt x="181" y="1541"/>
                  </a:lnTo>
                  <a:lnTo>
                    <a:pt x="166" y="1589"/>
                  </a:lnTo>
                  <a:lnTo>
                    <a:pt x="156" y="1640"/>
                  </a:lnTo>
                  <a:lnTo>
                    <a:pt x="153" y="1694"/>
                  </a:lnTo>
                  <a:lnTo>
                    <a:pt x="156" y="1747"/>
                  </a:lnTo>
                  <a:lnTo>
                    <a:pt x="166" y="1797"/>
                  </a:lnTo>
                  <a:lnTo>
                    <a:pt x="181" y="1846"/>
                  </a:lnTo>
                  <a:lnTo>
                    <a:pt x="202" y="1893"/>
                  </a:lnTo>
                  <a:lnTo>
                    <a:pt x="228" y="1935"/>
                  </a:lnTo>
                  <a:lnTo>
                    <a:pt x="259" y="1974"/>
                  </a:lnTo>
                  <a:lnTo>
                    <a:pt x="294" y="2010"/>
                  </a:lnTo>
                  <a:lnTo>
                    <a:pt x="334" y="2040"/>
                  </a:lnTo>
                  <a:lnTo>
                    <a:pt x="376" y="2066"/>
                  </a:lnTo>
                  <a:lnTo>
                    <a:pt x="421" y="2087"/>
                  </a:lnTo>
                  <a:lnTo>
                    <a:pt x="470" y="2103"/>
                  </a:lnTo>
                  <a:lnTo>
                    <a:pt x="522" y="2112"/>
                  </a:lnTo>
                  <a:lnTo>
                    <a:pt x="574" y="2116"/>
                  </a:lnTo>
                  <a:lnTo>
                    <a:pt x="627" y="2112"/>
                  </a:lnTo>
                  <a:lnTo>
                    <a:pt x="678" y="2103"/>
                  </a:lnTo>
                  <a:lnTo>
                    <a:pt x="726" y="2087"/>
                  </a:lnTo>
                  <a:lnTo>
                    <a:pt x="772" y="2066"/>
                  </a:lnTo>
                  <a:lnTo>
                    <a:pt x="815" y="2040"/>
                  </a:lnTo>
                  <a:lnTo>
                    <a:pt x="854" y="2010"/>
                  </a:lnTo>
                  <a:lnTo>
                    <a:pt x="889" y="1974"/>
                  </a:lnTo>
                  <a:lnTo>
                    <a:pt x="920" y="1935"/>
                  </a:lnTo>
                  <a:lnTo>
                    <a:pt x="946" y="1893"/>
                  </a:lnTo>
                  <a:lnTo>
                    <a:pt x="967" y="1846"/>
                  </a:lnTo>
                  <a:lnTo>
                    <a:pt x="982" y="1797"/>
                  </a:lnTo>
                  <a:lnTo>
                    <a:pt x="992" y="1747"/>
                  </a:lnTo>
                  <a:lnTo>
                    <a:pt x="995" y="1694"/>
                  </a:lnTo>
                  <a:lnTo>
                    <a:pt x="992" y="1640"/>
                  </a:lnTo>
                  <a:lnTo>
                    <a:pt x="982" y="1589"/>
                  </a:lnTo>
                  <a:lnTo>
                    <a:pt x="967" y="1541"/>
                  </a:lnTo>
                  <a:lnTo>
                    <a:pt x="946" y="1495"/>
                  </a:lnTo>
                  <a:lnTo>
                    <a:pt x="920" y="1452"/>
                  </a:lnTo>
                  <a:lnTo>
                    <a:pt x="889" y="1413"/>
                  </a:lnTo>
                  <a:lnTo>
                    <a:pt x="854" y="1377"/>
                  </a:lnTo>
                  <a:lnTo>
                    <a:pt x="815" y="1346"/>
                  </a:lnTo>
                  <a:lnTo>
                    <a:pt x="772" y="1321"/>
                  </a:lnTo>
                  <a:lnTo>
                    <a:pt x="726" y="1300"/>
                  </a:lnTo>
                  <a:lnTo>
                    <a:pt x="678" y="1284"/>
                  </a:lnTo>
                  <a:lnTo>
                    <a:pt x="627" y="1275"/>
                  </a:lnTo>
                  <a:lnTo>
                    <a:pt x="574" y="1271"/>
                  </a:lnTo>
                  <a:close/>
                  <a:moveTo>
                    <a:pt x="2487" y="157"/>
                  </a:moveTo>
                  <a:lnTo>
                    <a:pt x="2434" y="160"/>
                  </a:lnTo>
                  <a:lnTo>
                    <a:pt x="2383" y="170"/>
                  </a:lnTo>
                  <a:lnTo>
                    <a:pt x="2335" y="185"/>
                  </a:lnTo>
                  <a:lnTo>
                    <a:pt x="2289" y="206"/>
                  </a:lnTo>
                  <a:lnTo>
                    <a:pt x="2246" y="233"/>
                  </a:lnTo>
                  <a:lnTo>
                    <a:pt x="2207" y="264"/>
                  </a:lnTo>
                  <a:lnTo>
                    <a:pt x="2172" y="299"/>
                  </a:lnTo>
                  <a:lnTo>
                    <a:pt x="2141" y="338"/>
                  </a:lnTo>
                  <a:lnTo>
                    <a:pt x="2115" y="380"/>
                  </a:lnTo>
                  <a:lnTo>
                    <a:pt x="2094" y="426"/>
                  </a:lnTo>
                  <a:lnTo>
                    <a:pt x="2079" y="476"/>
                  </a:lnTo>
                  <a:lnTo>
                    <a:pt x="2069" y="527"/>
                  </a:lnTo>
                  <a:lnTo>
                    <a:pt x="2066" y="579"/>
                  </a:lnTo>
                  <a:lnTo>
                    <a:pt x="2069" y="633"/>
                  </a:lnTo>
                  <a:lnTo>
                    <a:pt x="2079" y="684"/>
                  </a:lnTo>
                  <a:lnTo>
                    <a:pt x="2094" y="733"/>
                  </a:lnTo>
                  <a:lnTo>
                    <a:pt x="2115" y="778"/>
                  </a:lnTo>
                  <a:lnTo>
                    <a:pt x="2141" y="821"/>
                  </a:lnTo>
                  <a:lnTo>
                    <a:pt x="2172" y="861"/>
                  </a:lnTo>
                  <a:lnTo>
                    <a:pt x="2207" y="896"/>
                  </a:lnTo>
                  <a:lnTo>
                    <a:pt x="2246" y="927"/>
                  </a:lnTo>
                  <a:lnTo>
                    <a:pt x="2289" y="953"/>
                  </a:lnTo>
                  <a:lnTo>
                    <a:pt x="2335" y="974"/>
                  </a:lnTo>
                  <a:lnTo>
                    <a:pt x="2383" y="990"/>
                  </a:lnTo>
                  <a:lnTo>
                    <a:pt x="2434" y="999"/>
                  </a:lnTo>
                  <a:lnTo>
                    <a:pt x="2487" y="1002"/>
                  </a:lnTo>
                  <a:lnTo>
                    <a:pt x="2539" y="999"/>
                  </a:lnTo>
                  <a:lnTo>
                    <a:pt x="2590" y="990"/>
                  </a:lnTo>
                  <a:lnTo>
                    <a:pt x="2640" y="974"/>
                  </a:lnTo>
                  <a:lnTo>
                    <a:pt x="2685" y="953"/>
                  </a:lnTo>
                  <a:lnTo>
                    <a:pt x="2727" y="927"/>
                  </a:lnTo>
                  <a:lnTo>
                    <a:pt x="2767" y="896"/>
                  </a:lnTo>
                  <a:lnTo>
                    <a:pt x="2802" y="861"/>
                  </a:lnTo>
                  <a:lnTo>
                    <a:pt x="2833" y="821"/>
                  </a:lnTo>
                  <a:lnTo>
                    <a:pt x="2859" y="778"/>
                  </a:lnTo>
                  <a:lnTo>
                    <a:pt x="2879" y="733"/>
                  </a:lnTo>
                  <a:lnTo>
                    <a:pt x="2895" y="684"/>
                  </a:lnTo>
                  <a:lnTo>
                    <a:pt x="2905" y="633"/>
                  </a:lnTo>
                  <a:lnTo>
                    <a:pt x="2908" y="579"/>
                  </a:lnTo>
                  <a:lnTo>
                    <a:pt x="2905" y="527"/>
                  </a:lnTo>
                  <a:lnTo>
                    <a:pt x="2895" y="476"/>
                  </a:lnTo>
                  <a:lnTo>
                    <a:pt x="2879" y="426"/>
                  </a:lnTo>
                  <a:lnTo>
                    <a:pt x="2859" y="380"/>
                  </a:lnTo>
                  <a:lnTo>
                    <a:pt x="2833" y="338"/>
                  </a:lnTo>
                  <a:lnTo>
                    <a:pt x="2802" y="299"/>
                  </a:lnTo>
                  <a:lnTo>
                    <a:pt x="2767" y="264"/>
                  </a:lnTo>
                  <a:lnTo>
                    <a:pt x="2727" y="233"/>
                  </a:lnTo>
                  <a:lnTo>
                    <a:pt x="2685" y="206"/>
                  </a:lnTo>
                  <a:lnTo>
                    <a:pt x="2640" y="185"/>
                  </a:lnTo>
                  <a:lnTo>
                    <a:pt x="2590" y="170"/>
                  </a:lnTo>
                  <a:lnTo>
                    <a:pt x="2539" y="160"/>
                  </a:lnTo>
                  <a:lnTo>
                    <a:pt x="2487" y="157"/>
                  </a:lnTo>
                  <a:close/>
                  <a:moveTo>
                    <a:pt x="2487" y="0"/>
                  </a:moveTo>
                  <a:lnTo>
                    <a:pt x="2546" y="3"/>
                  </a:lnTo>
                  <a:lnTo>
                    <a:pt x="2603" y="12"/>
                  </a:lnTo>
                  <a:lnTo>
                    <a:pt x="2657" y="26"/>
                  </a:lnTo>
                  <a:lnTo>
                    <a:pt x="2710" y="45"/>
                  </a:lnTo>
                  <a:lnTo>
                    <a:pt x="2761" y="69"/>
                  </a:lnTo>
                  <a:lnTo>
                    <a:pt x="2807" y="99"/>
                  </a:lnTo>
                  <a:lnTo>
                    <a:pt x="2852" y="131"/>
                  </a:lnTo>
                  <a:lnTo>
                    <a:pt x="2893" y="169"/>
                  </a:lnTo>
                  <a:lnTo>
                    <a:pt x="2930" y="210"/>
                  </a:lnTo>
                  <a:lnTo>
                    <a:pt x="2963" y="254"/>
                  </a:lnTo>
                  <a:lnTo>
                    <a:pt x="2991" y="301"/>
                  </a:lnTo>
                  <a:lnTo>
                    <a:pt x="3016" y="351"/>
                  </a:lnTo>
                  <a:lnTo>
                    <a:pt x="3035" y="404"/>
                  </a:lnTo>
                  <a:lnTo>
                    <a:pt x="3050" y="460"/>
                  </a:lnTo>
                  <a:lnTo>
                    <a:pt x="3058" y="516"/>
                  </a:lnTo>
                  <a:lnTo>
                    <a:pt x="3061" y="576"/>
                  </a:lnTo>
                  <a:lnTo>
                    <a:pt x="3058" y="635"/>
                  </a:lnTo>
                  <a:lnTo>
                    <a:pt x="3050" y="692"/>
                  </a:lnTo>
                  <a:lnTo>
                    <a:pt x="3035" y="748"/>
                  </a:lnTo>
                  <a:lnTo>
                    <a:pt x="3016" y="800"/>
                  </a:lnTo>
                  <a:lnTo>
                    <a:pt x="2991" y="850"/>
                  </a:lnTo>
                  <a:lnTo>
                    <a:pt x="2963" y="899"/>
                  </a:lnTo>
                  <a:lnTo>
                    <a:pt x="2930" y="943"/>
                  </a:lnTo>
                  <a:lnTo>
                    <a:pt x="2893" y="983"/>
                  </a:lnTo>
                  <a:lnTo>
                    <a:pt x="2852" y="1020"/>
                  </a:lnTo>
                  <a:lnTo>
                    <a:pt x="2807" y="1054"/>
                  </a:lnTo>
                  <a:lnTo>
                    <a:pt x="2761" y="1083"/>
                  </a:lnTo>
                  <a:lnTo>
                    <a:pt x="2710" y="1107"/>
                  </a:lnTo>
                  <a:lnTo>
                    <a:pt x="2657" y="1126"/>
                  </a:lnTo>
                  <a:lnTo>
                    <a:pt x="2603" y="1141"/>
                  </a:lnTo>
                  <a:lnTo>
                    <a:pt x="2546" y="1149"/>
                  </a:lnTo>
                  <a:lnTo>
                    <a:pt x="2487" y="1152"/>
                  </a:lnTo>
                  <a:lnTo>
                    <a:pt x="2427" y="1149"/>
                  </a:lnTo>
                  <a:lnTo>
                    <a:pt x="2367" y="1140"/>
                  </a:lnTo>
                  <a:lnTo>
                    <a:pt x="2311" y="1124"/>
                  </a:lnTo>
                  <a:lnTo>
                    <a:pt x="2257" y="1103"/>
                  </a:lnTo>
                  <a:lnTo>
                    <a:pt x="2205" y="1078"/>
                  </a:lnTo>
                  <a:lnTo>
                    <a:pt x="2158" y="1046"/>
                  </a:lnTo>
                  <a:lnTo>
                    <a:pt x="2113" y="1012"/>
                  </a:lnTo>
                  <a:lnTo>
                    <a:pt x="2072" y="972"/>
                  </a:lnTo>
                  <a:lnTo>
                    <a:pt x="2035" y="929"/>
                  </a:lnTo>
                  <a:lnTo>
                    <a:pt x="1106" y="1470"/>
                  </a:lnTo>
                  <a:lnTo>
                    <a:pt x="1125" y="1525"/>
                  </a:lnTo>
                  <a:lnTo>
                    <a:pt x="1138" y="1579"/>
                  </a:lnTo>
                  <a:lnTo>
                    <a:pt x="1147" y="1635"/>
                  </a:lnTo>
                  <a:lnTo>
                    <a:pt x="1149" y="1691"/>
                  </a:lnTo>
                  <a:lnTo>
                    <a:pt x="1147" y="1748"/>
                  </a:lnTo>
                  <a:lnTo>
                    <a:pt x="1138" y="1803"/>
                  </a:lnTo>
                  <a:lnTo>
                    <a:pt x="1125" y="1858"/>
                  </a:lnTo>
                  <a:lnTo>
                    <a:pt x="1106" y="1912"/>
                  </a:lnTo>
                  <a:lnTo>
                    <a:pt x="2035" y="2454"/>
                  </a:lnTo>
                  <a:lnTo>
                    <a:pt x="2072" y="2411"/>
                  </a:lnTo>
                  <a:lnTo>
                    <a:pt x="2113" y="2371"/>
                  </a:lnTo>
                  <a:lnTo>
                    <a:pt x="2158" y="2337"/>
                  </a:lnTo>
                  <a:lnTo>
                    <a:pt x="2205" y="2305"/>
                  </a:lnTo>
                  <a:lnTo>
                    <a:pt x="2257" y="2280"/>
                  </a:lnTo>
                  <a:lnTo>
                    <a:pt x="2311" y="2259"/>
                  </a:lnTo>
                  <a:lnTo>
                    <a:pt x="2367" y="2243"/>
                  </a:lnTo>
                  <a:lnTo>
                    <a:pt x="2427" y="2234"/>
                  </a:lnTo>
                  <a:lnTo>
                    <a:pt x="2487" y="2231"/>
                  </a:lnTo>
                  <a:lnTo>
                    <a:pt x="2546" y="2234"/>
                  </a:lnTo>
                  <a:lnTo>
                    <a:pt x="2603" y="2242"/>
                  </a:lnTo>
                  <a:lnTo>
                    <a:pt x="2657" y="2257"/>
                  </a:lnTo>
                  <a:lnTo>
                    <a:pt x="2710" y="2276"/>
                  </a:lnTo>
                  <a:lnTo>
                    <a:pt x="2761" y="2300"/>
                  </a:lnTo>
                  <a:lnTo>
                    <a:pt x="2807" y="2329"/>
                  </a:lnTo>
                  <a:lnTo>
                    <a:pt x="2852" y="2363"/>
                  </a:lnTo>
                  <a:lnTo>
                    <a:pt x="2893" y="2399"/>
                  </a:lnTo>
                  <a:lnTo>
                    <a:pt x="2930" y="2440"/>
                  </a:lnTo>
                  <a:lnTo>
                    <a:pt x="2963" y="2484"/>
                  </a:lnTo>
                  <a:lnTo>
                    <a:pt x="2991" y="2532"/>
                  </a:lnTo>
                  <a:lnTo>
                    <a:pt x="3016" y="2583"/>
                  </a:lnTo>
                  <a:lnTo>
                    <a:pt x="3035" y="2635"/>
                  </a:lnTo>
                  <a:lnTo>
                    <a:pt x="3050" y="2691"/>
                  </a:lnTo>
                  <a:lnTo>
                    <a:pt x="3058" y="2748"/>
                  </a:lnTo>
                  <a:lnTo>
                    <a:pt x="3061" y="2807"/>
                  </a:lnTo>
                  <a:lnTo>
                    <a:pt x="3058" y="2866"/>
                  </a:lnTo>
                  <a:lnTo>
                    <a:pt x="3050" y="2923"/>
                  </a:lnTo>
                  <a:lnTo>
                    <a:pt x="3035" y="2979"/>
                  </a:lnTo>
                  <a:lnTo>
                    <a:pt x="3016" y="3032"/>
                  </a:lnTo>
                  <a:lnTo>
                    <a:pt x="2991" y="3082"/>
                  </a:lnTo>
                  <a:lnTo>
                    <a:pt x="2963" y="3129"/>
                  </a:lnTo>
                  <a:lnTo>
                    <a:pt x="2930" y="3173"/>
                  </a:lnTo>
                  <a:lnTo>
                    <a:pt x="2893" y="3214"/>
                  </a:lnTo>
                  <a:lnTo>
                    <a:pt x="2852" y="3252"/>
                  </a:lnTo>
                  <a:lnTo>
                    <a:pt x="2807" y="3284"/>
                  </a:lnTo>
                  <a:lnTo>
                    <a:pt x="2761" y="3314"/>
                  </a:lnTo>
                  <a:lnTo>
                    <a:pt x="2710" y="3338"/>
                  </a:lnTo>
                  <a:lnTo>
                    <a:pt x="2657" y="3357"/>
                  </a:lnTo>
                  <a:lnTo>
                    <a:pt x="2603" y="3371"/>
                  </a:lnTo>
                  <a:lnTo>
                    <a:pt x="2546" y="3380"/>
                  </a:lnTo>
                  <a:lnTo>
                    <a:pt x="2487" y="3383"/>
                  </a:lnTo>
                  <a:lnTo>
                    <a:pt x="2428" y="3380"/>
                  </a:lnTo>
                  <a:lnTo>
                    <a:pt x="2371" y="3371"/>
                  </a:lnTo>
                  <a:lnTo>
                    <a:pt x="2316" y="3357"/>
                  </a:lnTo>
                  <a:lnTo>
                    <a:pt x="2263" y="3338"/>
                  </a:lnTo>
                  <a:lnTo>
                    <a:pt x="2213" y="3314"/>
                  </a:lnTo>
                  <a:lnTo>
                    <a:pt x="2166" y="3284"/>
                  </a:lnTo>
                  <a:lnTo>
                    <a:pt x="2122" y="3252"/>
                  </a:lnTo>
                  <a:lnTo>
                    <a:pt x="2081" y="3214"/>
                  </a:lnTo>
                  <a:lnTo>
                    <a:pt x="2044" y="3173"/>
                  </a:lnTo>
                  <a:lnTo>
                    <a:pt x="2010" y="3129"/>
                  </a:lnTo>
                  <a:lnTo>
                    <a:pt x="1982" y="3082"/>
                  </a:lnTo>
                  <a:lnTo>
                    <a:pt x="1958" y="3032"/>
                  </a:lnTo>
                  <a:lnTo>
                    <a:pt x="1938" y="2979"/>
                  </a:lnTo>
                  <a:lnTo>
                    <a:pt x="1925" y="2923"/>
                  </a:lnTo>
                  <a:lnTo>
                    <a:pt x="1915" y="2866"/>
                  </a:lnTo>
                  <a:lnTo>
                    <a:pt x="1913" y="2807"/>
                  </a:lnTo>
                  <a:lnTo>
                    <a:pt x="1914" y="2761"/>
                  </a:lnTo>
                  <a:lnTo>
                    <a:pt x="1920" y="2716"/>
                  </a:lnTo>
                  <a:lnTo>
                    <a:pt x="1929" y="2672"/>
                  </a:lnTo>
                  <a:lnTo>
                    <a:pt x="1940" y="2629"/>
                  </a:lnTo>
                  <a:lnTo>
                    <a:pt x="1955" y="2588"/>
                  </a:lnTo>
                  <a:lnTo>
                    <a:pt x="1026" y="2046"/>
                  </a:lnTo>
                  <a:lnTo>
                    <a:pt x="989" y="2089"/>
                  </a:lnTo>
                  <a:lnTo>
                    <a:pt x="948" y="2129"/>
                  </a:lnTo>
                  <a:lnTo>
                    <a:pt x="903" y="2164"/>
                  </a:lnTo>
                  <a:lnTo>
                    <a:pt x="855" y="2195"/>
                  </a:lnTo>
                  <a:lnTo>
                    <a:pt x="804" y="2220"/>
                  </a:lnTo>
                  <a:lnTo>
                    <a:pt x="750" y="2241"/>
                  </a:lnTo>
                  <a:lnTo>
                    <a:pt x="694" y="2257"/>
                  </a:lnTo>
                  <a:lnTo>
                    <a:pt x="634" y="2266"/>
                  </a:lnTo>
                  <a:lnTo>
                    <a:pt x="574" y="2270"/>
                  </a:lnTo>
                  <a:lnTo>
                    <a:pt x="515" y="2266"/>
                  </a:lnTo>
                  <a:lnTo>
                    <a:pt x="458" y="2258"/>
                  </a:lnTo>
                  <a:lnTo>
                    <a:pt x="404" y="2243"/>
                  </a:lnTo>
                  <a:lnTo>
                    <a:pt x="351" y="2224"/>
                  </a:lnTo>
                  <a:lnTo>
                    <a:pt x="300" y="2200"/>
                  </a:lnTo>
                  <a:lnTo>
                    <a:pt x="253" y="2171"/>
                  </a:lnTo>
                  <a:lnTo>
                    <a:pt x="209" y="2138"/>
                  </a:lnTo>
                  <a:lnTo>
                    <a:pt x="168" y="2101"/>
                  </a:lnTo>
                  <a:lnTo>
                    <a:pt x="131" y="2060"/>
                  </a:lnTo>
                  <a:lnTo>
                    <a:pt x="98" y="2016"/>
                  </a:lnTo>
                  <a:lnTo>
                    <a:pt x="70" y="1968"/>
                  </a:lnTo>
                  <a:lnTo>
                    <a:pt x="45" y="1918"/>
                  </a:lnTo>
                  <a:lnTo>
                    <a:pt x="26" y="1865"/>
                  </a:lnTo>
                  <a:lnTo>
                    <a:pt x="11" y="1810"/>
                  </a:lnTo>
                  <a:lnTo>
                    <a:pt x="3" y="1752"/>
                  </a:lnTo>
                  <a:lnTo>
                    <a:pt x="0" y="1694"/>
                  </a:lnTo>
                  <a:lnTo>
                    <a:pt x="3" y="1635"/>
                  </a:lnTo>
                  <a:lnTo>
                    <a:pt x="11" y="1577"/>
                  </a:lnTo>
                  <a:lnTo>
                    <a:pt x="26" y="1522"/>
                  </a:lnTo>
                  <a:lnTo>
                    <a:pt x="45" y="1469"/>
                  </a:lnTo>
                  <a:lnTo>
                    <a:pt x="70" y="1418"/>
                  </a:lnTo>
                  <a:lnTo>
                    <a:pt x="98" y="1371"/>
                  </a:lnTo>
                  <a:lnTo>
                    <a:pt x="131" y="1327"/>
                  </a:lnTo>
                  <a:lnTo>
                    <a:pt x="168" y="1286"/>
                  </a:lnTo>
                  <a:lnTo>
                    <a:pt x="209" y="1248"/>
                  </a:lnTo>
                  <a:lnTo>
                    <a:pt x="253" y="1216"/>
                  </a:lnTo>
                  <a:lnTo>
                    <a:pt x="300" y="1187"/>
                  </a:lnTo>
                  <a:lnTo>
                    <a:pt x="351" y="1163"/>
                  </a:lnTo>
                  <a:lnTo>
                    <a:pt x="404" y="1144"/>
                  </a:lnTo>
                  <a:lnTo>
                    <a:pt x="458" y="1129"/>
                  </a:lnTo>
                  <a:lnTo>
                    <a:pt x="515" y="1121"/>
                  </a:lnTo>
                  <a:lnTo>
                    <a:pt x="574" y="1118"/>
                  </a:lnTo>
                  <a:lnTo>
                    <a:pt x="634" y="1121"/>
                  </a:lnTo>
                  <a:lnTo>
                    <a:pt x="693" y="1130"/>
                  </a:lnTo>
                  <a:lnTo>
                    <a:pt x="749" y="1145"/>
                  </a:lnTo>
                  <a:lnTo>
                    <a:pt x="802" y="1166"/>
                  </a:lnTo>
                  <a:lnTo>
                    <a:pt x="853" y="1192"/>
                  </a:lnTo>
                  <a:lnTo>
                    <a:pt x="901" y="1222"/>
                  </a:lnTo>
                  <a:lnTo>
                    <a:pt x="946" y="1258"/>
                  </a:lnTo>
                  <a:lnTo>
                    <a:pt x="988" y="1297"/>
                  </a:lnTo>
                  <a:lnTo>
                    <a:pt x="1026" y="1341"/>
                  </a:lnTo>
                  <a:lnTo>
                    <a:pt x="1955" y="795"/>
                  </a:lnTo>
                  <a:lnTo>
                    <a:pt x="1940" y="754"/>
                  </a:lnTo>
                  <a:lnTo>
                    <a:pt x="1929" y="711"/>
                  </a:lnTo>
                  <a:lnTo>
                    <a:pt x="1920" y="667"/>
                  </a:lnTo>
                  <a:lnTo>
                    <a:pt x="1914" y="622"/>
                  </a:lnTo>
                  <a:lnTo>
                    <a:pt x="1913" y="576"/>
                  </a:lnTo>
                  <a:lnTo>
                    <a:pt x="1915" y="516"/>
                  </a:lnTo>
                  <a:lnTo>
                    <a:pt x="1925" y="460"/>
                  </a:lnTo>
                  <a:lnTo>
                    <a:pt x="1938" y="404"/>
                  </a:lnTo>
                  <a:lnTo>
                    <a:pt x="1958" y="351"/>
                  </a:lnTo>
                  <a:lnTo>
                    <a:pt x="1982" y="301"/>
                  </a:lnTo>
                  <a:lnTo>
                    <a:pt x="2010" y="254"/>
                  </a:lnTo>
                  <a:lnTo>
                    <a:pt x="2044" y="210"/>
                  </a:lnTo>
                  <a:lnTo>
                    <a:pt x="2081" y="169"/>
                  </a:lnTo>
                  <a:lnTo>
                    <a:pt x="2122" y="131"/>
                  </a:lnTo>
                  <a:lnTo>
                    <a:pt x="2166" y="99"/>
                  </a:lnTo>
                  <a:lnTo>
                    <a:pt x="2213" y="69"/>
                  </a:lnTo>
                  <a:lnTo>
                    <a:pt x="2263" y="45"/>
                  </a:lnTo>
                  <a:lnTo>
                    <a:pt x="2316" y="26"/>
                  </a:lnTo>
                  <a:lnTo>
                    <a:pt x="2371" y="12"/>
                  </a:lnTo>
                  <a:lnTo>
                    <a:pt x="2428" y="3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188355" y="2554088"/>
            <a:ext cx="1162652" cy="1153530"/>
            <a:chOff x="6333788" y="2259934"/>
            <a:chExt cx="1488830" cy="1488831"/>
          </a:xfrm>
        </p:grpSpPr>
        <p:sp>
          <p:nvSpPr>
            <p:cNvPr id="10" name="Oval 9"/>
            <p:cNvSpPr/>
            <p:nvPr/>
          </p:nvSpPr>
          <p:spPr>
            <a:xfrm>
              <a:off x="6333788" y="2259934"/>
              <a:ext cx="1488830" cy="14888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23"/>
            <p:cNvSpPr>
              <a:spLocks noEditPoints="1"/>
            </p:cNvSpPr>
            <p:nvPr/>
          </p:nvSpPr>
          <p:spPr bwMode="auto">
            <a:xfrm>
              <a:off x="6682122" y="2612237"/>
              <a:ext cx="792163" cy="784225"/>
            </a:xfrm>
            <a:custGeom>
              <a:avLst/>
              <a:gdLst>
                <a:gd name="T0" fmla="*/ 1253 w 3493"/>
                <a:gd name="T1" fmla="*/ 3017 h 3458"/>
                <a:gd name="T2" fmla="*/ 822 w 3493"/>
                <a:gd name="T3" fmla="*/ 3017 h 3458"/>
                <a:gd name="T4" fmla="*/ 1561 w 3493"/>
                <a:gd name="T5" fmla="*/ 2344 h 3458"/>
                <a:gd name="T6" fmla="*/ 514 w 3493"/>
                <a:gd name="T7" fmla="*/ 2344 h 3458"/>
                <a:gd name="T8" fmla="*/ 514 w 3493"/>
                <a:gd name="T9" fmla="*/ 2344 h 3458"/>
                <a:gd name="T10" fmla="*/ 1073 w 3493"/>
                <a:gd name="T11" fmla="*/ 3017 h 3458"/>
                <a:gd name="T12" fmla="*/ 1002 w 3493"/>
                <a:gd name="T13" fmla="*/ 3017 h 3458"/>
                <a:gd name="T14" fmla="*/ 141 w 3493"/>
                <a:gd name="T15" fmla="*/ 3110 h 3458"/>
                <a:gd name="T16" fmla="*/ 0 w 3493"/>
                <a:gd name="T17" fmla="*/ 1856 h 3458"/>
                <a:gd name="T18" fmla="*/ 1332 w 3493"/>
                <a:gd name="T19" fmla="*/ 3326 h 3458"/>
                <a:gd name="T20" fmla="*/ 1576 w 3493"/>
                <a:gd name="T21" fmla="*/ 3340 h 3458"/>
                <a:gd name="T22" fmla="*/ 1740 w 3493"/>
                <a:gd name="T23" fmla="*/ 3362 h 3458"/>
                <a:gd name="T24" fmla="*/ 1802 w 3493"/>
                <a:gd name="T25" fmla="*/ 3390 h 3458"/>
                <a:gd name="T26" fmla="*/ 1740 w 3493"/>
                <a:gd name="T27" fmla="*/ 3418 h 3458"/>
                <a:gd name="T28" fmla="*/ 1575 w 3493"/>
                <a:gd name="T29" fmla="*/ 3440 h 3458"/>
                <a:gd name="T30" fmla="*/ 1332 w 3493"/>
                <a:gd name="T31" fmla="*/ 3454 h 3458"/>
                <a:gd name="T32" fmla="*/ 1039 w 3493"/>
                <a:gd name="T33" fmla="*/ 3457 h 3458"/>
                <a:gd name="T34" fmla="*/ 767 w 3493"/>
                <a:gd name="T35" fmla="*/ 3449 h 3458"/>
                <a:gd name="T36" fmla="*/ 559 w 3493"/>
                <a:gd name="T37" fmla="*/ 3429 h 3458"/>
                <a:gd name="T38" fmla="*/ 443 w 3493"/>
                <a:gd name="T39" fmla="*/ 3405 h 3458"/>
                <a:gd name="T40" fmla="*/ 442 w 3493"/>
                <a:gd name="T41" fmla="*/ 3376 h 3458"/>
                <a:gd name="T42" fmla="*/ 554 w 3493"/>
                <a:gd name="T43" fmla="*/ 3351 h 3458"/>
                <a:gd name="T44" fmla="*/ 755 w 3493"/>
                <a:gd name="T45" fmla="*/ 3332 h 3458"/>
                <a:gd name="T46" fmla="*/ 0 w 3493"/>
                <a:gd name="T47" fmla="*/ 1856 h 3458"/>
                <a:gd name="T48" fmla="*/ 2704 w 3493"/>
                <a:gd name="T49" fmla="*/ 1532 h 3458"/>
                <a:gd name="T50" fmla="*/ 2984 w 3493"/>
                <a:gd name="T51" fmla="*/ 1625 h 3458"/>
                <a:gd name="T52" fmla="*/ 3217 w 3493"/>
                <a:gd name="T53" fmla="*/ 1796 h 3458"/>
                <a:gd name="T54" fmla="*/ 3388 w 3493"/>
                <a:gd name="T55" fmla="*/ 2029 h 3458"/>
                <a:gd name="T56" fmla="*/ 3480 w 3493"/>
                <a:gd name="T57" fmla="*/ 2308 h 3458"/>
                <a:gd name="T58" fmla="*/ 3487 w 3493"/>
                <a:gd name="T59" fmla="*/ 3223 h 3458"/>
                <a:gd name="T60" fmla="*/ 3402 w 3493"/>
                <a:gd name="T61" fmla="*/ 3265 h 3458"/>
                <a:gd name="T62" fmla="*/ 3278 w 3493"/>
                <a:gd name="T63" fmla="*/ 3313 h 3458"/>
                <a:gd name="T64" fmla="*/ 3070 w 3493"/>
                <a:gd name="T65" fmla="*/ 3373 h 3458"/>
                <a:gd name="T66" fmla="*/ 2784 w 3493"/>
                <a:gd name="T67" fmla="*/ 3427 h 3458"/>
                <a:gd name="T68" fmla="*/ 2423 w 3493"/>
                <a:gd name="T69" fmla="*/ 3456 h 3458"/>
                <a:gd name="T70" fmla="*/ 2006 w 3493"/>
                <a:gd name="T71" fmla="*/ 3444 h 3458"/>
                <a:gd name="T72" fmla="*/ 1905 w 3493"/>
                <a:gd name="T73" fmla="*/ 3390 h 3458"/>
                <a:gd name="T74" fmla="*/ 1897 w 3493"/>
                <a:gd name="T75" fmla="*/ 3348 h 3458"/>
                <a:gd name="T76" fmla="*/ 1842 w 3493"/>
                <a:gd name="T77" fmla="*/ 3311 h 3458"/>
                <a:gd name="T78" fmla="*/ 2250 w 3493"/>
                <a:gd name="T79" fmla="*/ 1788 h 3458"/>
                <a:gd name="T80" fmla="*/ 1439 w 3493"/>
                <a:gd name="T81" fmla="*/ 1657 h 3458"/>
                <a:gd name="T82" fmla="*/ 1705 w 3493"/>
                <a:gd name="T83" fmla="*/ 1547 h 3458"/>
                <a:gd name="T84" fmla="*/ 2240 w 3493"/>
                <a:gd name="T85" fmla="*/ 0 h 3458"/>
                <a:gd name="T86" fmla="*/ 2510 w 3493"/>
                <a:gd name="T87" fmla="*/ 51 h 3458"/>
                <a:gd name="T88" fmla="*/ 2736 w 3493"/>
                <a:gd name="T89" fmla="*/ 192 h 3458"/>
                <a:gd name="T90" fmla="*/ 2896 w 3493"/>
                <a:gd name="T91" fmla="*/ 403 h 3458"/>
                <a:gd name="T92" fmla="*/ 2972 w 3493"/>
                <a:gd name="T93" fmla="*/ 664 h 3458"/>
                <a:gd name="T94" fmla="*/ 2945 w 3493"/>
                <a:gd name="T95" fmla="*/ 941 h 3458"/>
                <a:gd name="T96" fmla="*/ 2826 w 3493"/>
                <a:gd name="T97" fmla="*/ 1179 h 3458"/>
                <a:gd name="T98" fmla="*/ 2630 w 3493"/>
                <a:gd name="T99" fmla="*/ 1358 h 3458"/>
                <a:gd name="T100" fmla="*/ 2380 w 3493"/>
                <a:gd name="T101" fmla="*/ 1456 h 3458"/>
                <a:gd name="T102" fmla="*/ 2101 w 3493"/>
                <a:gd name="T103" fmla="*/ 1456 h 3458"/>
                <a:gd name="T104" fmla="*/ 1851 w 3493"/>
                <a:gd name="T105" fmla="*/ 1358 h 3458"/>
                <a:gd name="T106" fmla="*/ 1655 w 3493"/>
                <a:gd name="T107" fmla="*/ 1179 h 3458"/>
                <a:gd name="T108" fmla="*/ 1534 w 3493"/>
                <a:gd name="T109" fmla="*/ 941 h 3458"/>
                <a:gd name="T110" fmla="*/ 1508 w 3493"/>
                <a:gd name="T111" fmla="*/ 664 h 3458"/>
                <a:gd name="T112" fmla="*/ 1584 w 3493"/>
                <a:gd name="T113" fmla="*/ 403 h 3458"/>
                <a:gd name="T114" fmla="*/ 1745 w 3493"/>
                <a:gd name="T115" fmla="*/ 192 h 3458"/>
                <a:gd name="T116" fmla="*/ 1969 w 3493"/>
                <a:gd name="T117" fmla="*/ 51 h 3458"/>
                <a:gd name="T118" fmla="*/ 2240 w 3493"/>
                <a:gd name="T119" fmla="*/ 0 h 3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93" h="3458">
                  <a:moveTo>
                    <a:pt x="1253" y="2489"/>
                  </a:moveTo>
                  <a:lnTo>
                    <a:pt x="1376" y="2489"/>
                  </a:lnTo>
                  <a:lnTo>
                    <a:pt x="1376" y="3017"/>
                  </a:lnTo>
                  <a:lnTo>
                    <a:pt x="1253" y="3017"/>
                  </a:lnTo>
                  <a:lnTo>
                    <a:pt x="1253" y="2489"/>
                  </a:lnTo>
                  <a:close/>
                  <a:moveTo>
                    <a:pt x="699" y="2489"/>
                  </a:moveTo>
                  <a:lnTo>
                    <a:pt x="822" y="2489"/>
                  </a:lnTo>
                  <a:lnTo>
                    <a:pt x="822" y="3017"/>
                  </a:lnTo>
                  <a:lnTo>
                    <a:pt x="699" y="3017"/>
                  </a:lnTo>
                  <a:lnTo>
                    <a:pt x="699" y="2489"/>
                  </a:lnTo>
                  <a:close/>
                  <a:moveTo>
                    <a:pt x="1438" y="2344"/>
                  </a:moveTo>
                  <a:lnTo>
                    <a:pt x="1561" y="2344"/>
                  </a:lnTo>
                  <a:lnTo>
                    <a:pt x="1561" y="3017"/>
                  </a:lnTo>
                  <a:lnTo>
                    <a:pt x="1438" y="3017"/>
                  </a:lnTo>
                  <a:lnTo>
                    <a:pt x="1438" y="2344"/>
                  </a:lnTo>
                  <a:close/>
                  <a:moveTo>
                    <a:pt x="514" y="2344"/>
                  </a:moveTo>
                  <a:lnTo>
                    <a:pt x="637" y="2344"/>
                  </a:lnTo>
                  <a:lnTo>
                    <a:pt x="637" y="3017"/>
                  </a:lnTo>
                  <a:lnTo>
                    <a:pt x="514" y="3017"/>
                  </a:lnTo>
                  <a:lnTo>
                    <a:pt x="514" y="2344"/>
                  </a:lnTo>
                  <a:close/>
                  <a:moveTo>
                    <a:pt x="1073" y="2249"/>
                  </a:moveTo>
                  <a:lnTo>
                    <a:pt x="1197" y="2249"/>
                  </a:lnTo>
                  <a:lnTo>
                    <a:pt x="1197" y="3017"/>
                  </a:lnTo>
                  <a:lnTo>
                    <a:pt x="1073" y="3017"/>
                  </a:lnTo>
                  <a:lnTo>
                    <a:pt x="1073" y="2249"/>
                  </a:lnTo>
                  <a:close/>
                  <a:moveTo>
                    <a:pt x="879" y="2154"/>
                  </a:moveTo>
                  <a:lnTo>
                    <a:pt x="1002" y="2154"/>
                  </a:lnTo>
                  <a:lnTo>
                    <a:pt x="1002" y="3017"/>
                  </a:lnTo>
                  <a:lnTo>
                    <a:pt x="879" y="3017"/>
                  </a:lnTo>
                  <a:lnTo>
                    <a:pt x="879" y="2154"/>
                  </a:lnTo>
                  <a:close/>
                  <a:moveTo>
                    <a:pt x="141" y="1962"/>
                  </a:moveTo>
                  <a:lnTo>
                    <a:pt x="141" y="3110"/>
                  </a:lnTo>
                  <a:lnTo>
                    <a:pt x="2007" y="3110"/>
                  </a:lnTo>
                  <a:lnTo>
                    <a:pt x="2007" y="1962"/>
                  </a:lnTo>
                  <a:lnTo>
                    <a:pt x="141" y="1962"/>
                  </a:lnTo>
                  <a:close/>
                  <a:moveTo>
                    <a:pt x="0" y="1856"/>
                  </a:moveTo>
                  <a:lnTo>
                    <a:pt x="2148" y="1856"/>
                  </a:lnTo>
                  <a:lnTo>
                    <a:pt x="2148" y="3227"/>
                  </a:lnTo>
                  <a:lnTo>
                    <a:pt x="1332" y="3227"/>
                  </a:lnTo>
                  <a:lnTo>
                    <a:pt x="1332" y="3326"/>
                  </a:lnTo>
                  <a:lnTo>
                    <a:pt x="1399" y="3329"/>
                  </a:lnTo>
                  <a:lnTo>
                    <a:pt x="1463" y="3332"/>
                  </a:lnTo>
                  <a:lnTo>
                    <a:pt x="1521" y="3335"/>
                  </a:lnTo>
                  <a:lnTo>
                    <a:pt x="1576" y="3340"/>
                  </a:lnTo>
                  <a:lnTo>
                    <a:pt x="1625" y="3345"/>
                  </a:lnTo>
                  <a:lnTo>
                    <a:pt x="1670" y="3350"/>
                  </a:lnTo>
                  <a:lnTo>
                    <a:pt x="1708" y="3356"/>
                  </a:lnTo>
                  <a:lnTo>
                    <a:pt x="1740" y="3362"/>
                  </a:lnTo>
                  <a:lnTo>
                    <a:pt x="1767" y="3369"/>
                  </a:lnTo>
                  <a:lnTo>
                    <a:pt x="1786" y="3375"/>
                  </a:lnTo>
                  <a:lnTo>
                    <a:pt x="1798" y="3382"/>
                  </a:lnTo>
                  <a:lnTo>
                    <a:pt x="1802" y="3390"/>
                  </a:lnTo>
                  <a:lnTo>
                    <a:pt x="1798" y="3397"/>
                  </a:lnTo>
                  <a:lnTo>
                    <a:pt x="1786" y="3405"/>
                  </a:lnTo>
                  <a:lnTo>
                    <a:pt x="1767" y="3411"/>
                  </a:lnTo>
                  <a:lnTo>
                    <a:pt x="1740" y="3418"/>
                  </a:lnTo>
                  <a:lnTo>
                    <a:pt x="1708" y="3424"/>
                  </a:lnTo>
                  <a:lnTo>
                    <a:pt x="1670" y="3429"/>
                  </a:lnTo>
                  <a:lnTo>
                    <a:pt x="1625" y="3435"/>
                  </a:lnTo>
                  <a:lnTo>
                    <a:pt x="1575" y="3440"/>
                  </a:lnTo>
                  <a:lnTo>
                    <a:pt x="1520" y="3444"/>
                  </a:lnTo>
                  <a:lnTo>
                    <a:pt x="1461" y="3449"/>
                  </a:lnTo>
                  <a:lnTo>
                    <a:pt x="1398" y="3452"/>
                  </a:lnTo>
                  <a:lnTo>
                    <a:pt x="1332" y="3454"/>
                  </a:lnTo>
                  <a:lnTo>
                    <a:pt x="1262" y="3456"/>
                  </a:lnTo>
                  <a:lnTo>
                    <a:pt x="1189" y="3457"/>
                  </a:lnTo>
                  <a:lnTo>
                    <a:pt x="1114" y="3457"/>
                  </a:lnTo>
                  <a:lnTo>
                    <a:pt x="1039" y="3457"/>
                  </a:lnTo>
                  <a:lnTo>
                    <a:pt x="966" y="3456"/>
                  </a:lnTo>
                  <a:lnTo>
                    <a:pt x="897" y="3454"/>
                  </a:lnTo>
                  <a:lnTo>
                    <a:pt x="830" y="3452"/>
                  </a:lnTo>
                  <a:lnTo>
                    <a:pt x="767" y="3449"/>
                  </a:lnTo>
                  <a:lnTo>
                    <a:pt x="708" y="3444"/>
                  </a:lnTo>
                  <a:lnTo>
                    <a:pt x="653" y="3440"/>
                  </a:lnTo>
                  <a:lnTo>
                    <a:pt x="604" y="3435"/>
                  </a:lnTo>
                  <a:lnTo>
                    <a:pt x="559" y="3429"/>
                  </a:lnTo>
                  <a:lnTo>
                    <a:pt x="521" y="3424"/>
                  </a:lnTo>
                  <a:lnTo>
                    <a:pt x="488" y="3418"/>
                  </a:lnTo>
                  <a:lnTo>
                    <a:pt x="462" y="3411"/>
                  </a:lnTo>
                  <a:lnTo>
                    <a:pt x="443" y="3405"/>
                  </a:lnTo>
                  <a:lnTo>
                    <a:pt x="431" y="3397"/>
                  </a:lnTo>
                  <a:lnTo>
                    <a:pt x="427" y="3390"/>
                  </a:lnTo>
                  <a:lnTo>
                    <a:pt x="430" y="3382"/>
                  </a:lnTo>
                  <a:lnTo>
                    <a:pt x="442" y="3376"/>
                  </a:lnTo>
                  <a:lnTo>
                    <a:pt x="460" y="3370"/>
                  </a:lnTo>
                  <a:lnTo>
                    <a:pt x="485" y="3363"/>
                  </a:lnTo>
                  <a:lnTo>
                    <a:pt x="516" y="3357"/>
                  </a:lnTo>
                  <a:lnTo>
                    <a:pt x="554" y="3351"/>
                  </a:lnTo>
                  <a:lnTo>
                    <a:pt x="597" y="3346"/>
                  </a:lnTo>
                  <a:lnTo>
                    <a:pt x="645" y="3341"/>
                  </a:lnTo>
                  <a:lnTo>
                    <a:pt x="697" y="3336"/>
                  </a:lnTo>
                  <a:lnTo>
                    <a:pt x="755" y="3332"/>
                  </a:lnTo>
                  <a:lnTo>
                    <a:pt x="816" y="3329"/>
                  </a:lnTo>
                  <a:lnTo>
                    <a:pt x="816" y="3227"/>
                  </a:lnTo>
                  <a:lnTo>
                    <a:pt x="0" y="3227"/>
                  </a:lnTo>
                  <a:lnTo>
                    <a:pt x="0" y="1856"/>
                  </a:lnTo>
                  <a:close/>
                  <a:moveTo>
                    <a:pt x="1929" y="1520"/>
                  </a:moveTo>
                  <a:lnTo>
                    <a:pt x="2552" y="1520"/>
                  </a:lnTo>
                  <a:lnTo>
                    <a:pt x="2629" y="1522"/>
                  </a:lnTo>
                  <a:lnTo>
                    <a:pt x="2704" y="1532"/>
                  </a:lnTo>
                  <a:lnTo>
                    <a:pt x="2777" y="1547"/>
                  </a:lnTo>
                  <a:lnTo>
                    <a:pt x="2849" y="1568"/>
                  </a:lnTo>
                  <a:lnTo>
                    <a:pt x="2918" y="1594"/>
                  </a:lnTo>
                  <a:lnTo>
                    <a:pt x="2984" y="1625"/>
                  </a:lnTo>
                  <a:lnTo>
                    <a:pt x="3047" y="1661"/>
                  </a:lnTo>
                  <a:lnTo>
                    <a:pt x="3107" y="1702"/>
                  </a:lnTo>
                  <a:lnTo>
                    <a:pt x="3163" y="1747"/>
                  </a:lnTo>
                  <a:lnTo>
                    <a:pt x="3217" y="1796"/>
                  </a:lnTo>
                  <a:lnTo>
                    <a:pt x="3266" y="1848"/>
                  </a:lnTo>
                  <a:lnTo>
                    <a:pt x="3311" y="1905"/>
                  </a:lnTo>
                  <a:lnTo>
                    <a:pt x="3352" y="1965"/>
                  </a:lnTo>
                  <a:lnTo>
                    <a:pt x="3388" y="2029"/>
                  </a:lnTo>
                  <a:lnTo>
                    <a:pt x="3419" y="2094"/>
                  </a:lnTo>
                  <a:lnTo>
                    <a:pt x="3445" y="2164"/>
                  </a:lnTo>
                  <a:lnTo>
                    <a:pt x="3465" y="2234"/>
                  </a:lnTo>
                  <a:lnTo>
                    <a:pt x="3480" y="2308"/>
                  </a:lnTo>
                  <a:lnTo>
                    <a:pt x="3490" y="2384"/>
                  </a:lnTo>
                  <a:lnTo>
                    <a:pt x="3493" y="2461"/>
                  </a:lnTo>
                  <a:lnTo>
                    <a:pt x="3493" y="3223"/>
                  </a:lnTo>
                  <a:lnTo>
                    <a:pt x="3487" y="3223"/>
                  </a:lnTo>
                  <a:lnTo>
                    <a:pt x="3438" y="3248"/>
                  </a:lnTo>
                  <a:lnTo>
                    <a:pt x="3432" y="3251"/>
                  </a:lnTo>
                  <a:lnTo>
                    <a:pt x="3420" y="3257"/>
                  </a:lnTo>
                  <a:lnTo>
                    <a:pt x="3402" y="3265"/>
                  </a:lnTo>
                  <a:lnTo>
                    <a:pt x="3379" y="3274"/>
                  </a:lnTo>
                  <a:lnTo>
                    <a:pt x="3351" y="3286"/>
                  </a:lnTo>
                  <a:lnTo>
                    <a:pt x="3316" y="3299"/>
                  </a:lnTo>
                  <a:lnTo>
                    <a:pt x="3278" y="3313"/>
                  </a:lnTo>
                  <a:lnTo>
                    <a:pt x="3234" y="3328"/>
                  </a:lnTo>
                  <a:lnTo>
                    <a:pt x="3184" y="3343"/>
                  </a:lnTo>
                  <a:lnTo>
                    <a:pt x="3129" y="3358"/>
                  </a:lnTo>
                  <a:lnTo>
                    <a:pt x="3070" y="3373"/>
                  </a:lnTo>
                  <a:lnTo>
                    <a:pt x="3006" y="3388"/>
                  </a:lnTo>
                  <a:lnTo>
                    <a:pt x="2937" y="3402"/>
                  </a:lnTo>
                  <a:lnTo>
                    <a:pt x="2863" y="3415"/>
                  </a:lnTo>
                  <a:lnTo>
                    <a:pt x="2784" y="3427"/>
                  </a:lnTo>
                  <a:lnTo>
                    <a:pt x="2701" y="3437"/>
                  </a:lnTo>
                  <a:lnTo>
                    <a:pt x="2613" y="3446"/>
                  </a:lnTo>
                  <a:lnTo>
                    <a:pt x="2520" y="3452"/>
                  </a:lnTo>
                  <a:lnTo>
                    <a:pt x="2423" y="3456"/>
                  </a:lnTo>
                  <a:lnTo>
                    <a:pt x="2321" y="3458"/>
                  </a:lnTo>
                  <a:lnTo>
                    <a:pt x="2221" y="3456"/>
                  </a:lnTo>
                  <a:lnTo>
                    <a:pt x="2115" y="3452"/>
                  </a:lnTo>
                  <a:lnTo>
                    <a:pt x="2006" y="3444"/>
                  </a:lnTo>
                  <a:lnTo>
                    <a:pt x="1893" y="3434"/>
                  </a:lnTo>
                  <a:lnTo>
                    <a:pt x="1902" y="3419"/>
                  </a:lnTo>
                  <a:lnTo>
                    <a:pt x="1904" y="3404"/>
                  </a:lnTo>
                  <a:lnTo>
                    <a:pt x="1905" y="3390"/>
                  </a:lnTo>
                  <a:lnTo>
                    <a:pt x="1905" y="3379"/>
                  </a:lnTo>
                  <a:lnTo>
                    <a:pt x="1904" y="3370"/>
                  </a:lnTo>
                  <a:lnTo>
                    <a:pt x="1902" y="3359"/>
                  </a:lnTo>
                  <a:lnTo>
                    <a:pt x="1897" y="3348"/>
                  </a:lnTo>
                  <a:lnTo>
                    <a:pt x="1890" y="3339"/>
                  </a:lnTo>
                  <a:lnTo>
                    <a:pt x="1878" y="3329"/>
                  </a:lnTo>
                  <a:lnTo>
                    <a:pt x="1863" y="3319"/>
                  </a:lnTo>
                  <a:lnTo>
                    <a:pt x="1842" y="3311"/>
                  </a:lnTo>
                  <a:lnTo>
                    <a:pt x="1816" y="3302"/>
                  </a:lnTo>
                  <a:lnTo>
                    <a:pt x="1783" y="3295"/>
                  </a:lnTo>
                  <a:lnTo>
                    <a:pt x="2250" y="3295"/>
                  </a:lnTo>
                  <a:lnTo>
                    <a:pt x="2250" y="1788"/>
                  </a:lnTo>
                  <a:lnTo>
                    <a:pt x="1271" y="1788"/>
                  </a:lnTo>
                  <a:lnTo>
                    <a:pt x="1324" y="1740"/>
                  </a:lnTo>
                  <a:lnTo>
                    <a:pt x="1380" y="1696"/>
                  </a:lnTo>
                  <a:lnTo>
                    <a:pt x="1439" y="1657"/>
                  </a:lnTo>
                  <a:lnTo>
                    <a:pt x="1502" y="1622"/>
                  </a:lnTo>
                  <a:lnTo>
                    <a:pt x="1567" y="1592"/>
                  </a:lnTo>
                  <a:lnTo>
                    <a:pt x="1636" y="1566"/>
                  </a:lnTo>
                  <a:lnTo>
                    <a:pt x="1705" y="1547"/>
                  </a:lnTo>
                  <a:lnTo>
                    <a:pt x="1778" y="1532"/>
                  </a:lnTo>
                  <a:lnTo>
                    <a:pt x="1853" y="1522"/>
                  </a:lnTo>
                  <a:lnTo>
                    <a:pt x="1929" y="1520"/>
                  </a:lnTo>
                  <a:close/>
                  <a:moveTo>
                    <a:pt x="2240" y="0"/>
                  </a:moveTo>
                  <a:lnTo>
                    <a:pt x="2310" y="3"/>
                  </a:lnTo>
                  <a:lnTo>
                    <a:pt x="2380" y="13"/>
                  </a:lnTo>
                  <a:lnTo>
                    <a:pt x="2446" y="29"/>
                  </a:lnTo>
                  <a:lnTo>
                    <a:pt x="2510" y="51"/>
                  </a:lnTo>
                  <a:lnTo>
                    <a:pt x="2572" y="79"/>
                  </a:lnTo>
                  <a:lnTo>
                    <a:pt x="2630" y="112"/>
                  </a:lnTo>
                  <a:lnTo>
                    <a:pt x="2684" y="150"/>
                  </a:lnTo>
                  <a:lnTo>
                    <a:pt x="2736" y="192"/>
                  </a:lnTo>
                  <a:lnTo>
                    <a:pt x="2783" y="239"/>
                  </a:lnTo>
                  <a:lnTo>
                    <a:pt x="2826" y="290"/>
                  </a:lnTo>
                  <a:lnTo>
                    <a:pt x="2863" y="345"/>
                  </a:lnTo>
                  <a:lnTo>
                    <a:pt x="2896" y="403"/>
                  </a:lnTo>
                  <a:lnTo>
                    <a:pt x="2924" y="464"/>
                  </a:lnTo>
                  <a:lnTo>
                    <a:pt x="2945" y="528"/>
                  </a:lnTo>
                  <a:lnTo>
                    <a:pt x="2961" y="595"/>
                  </a:lnTo>
                  <a:lnTo>
                    <a:pt x="2972" y="664"/>
                  </a:lnTo>
                  <a:lnTo>
                    <a:pt x="2975" y="734"/>
                  </a:lnTo>
                  <a:lnTo>
                    <a:pt x="2972" y="806"/>
                  </a:lnTo>
                  <a:lnTo>
                    <a:pt x="2961" y="874"/>
                  </a:lnTo>
                  <a:lnTo>
                    <a:pt x="2945" y="941"/>
                  </a:lnTo>
                  <a:lnTo>
                    <a:pt x="2924" y="1005"/>
                  </a:lnTo>
                  <a:lnTo>
                    <a:pt x="2896" y="1067"/>
                  </a:lnTo>
                  <a:lnTo>
                    <a:pt x="2863" y="1125"/>
                  </a:lnTo>
                  <a:lnTo>
                    <a:pt x="2826" y="1179"/>
                  </a:lnTo>
                  <a:lnTo>
                    <a:pt x="2783" y="1230"/>
                  </a:lnTo>
                  <a:lnTo>
                    <a:pt x="2736" y="1277"/>
                  </a:lnTo>
                  <a:lnTo>
                    <a:pt x="2684" y="1320"/>
                  </a:lnTo>
                  <a:lnTo>
                    <a:pt x="2630" y="1358"/>
                  </a:lnTo>
                  <a:lnTo>
                    <a:pt x="2572" y="1391"/>
                  </a:lnTo>
                  <a:lnTo>
                    <a:pt x="2510" y="1419"/>
                  </a:lnTo>
                  <a:lnTo>
                    <a:pt x="2446" y="1440"/>
                  </a:lnTo>
                  <a:lnTo>
                    <a:pt x="2380" y="1456"/>
                  </a:lnTo>
                  <a:lnTo>
                    <a:pt x="2310" y="1467"/>
                  </a:lnTo>
                  <a:lnTo>
                    <a:pt x="2240" y="1470"/>
                  </a:lnTo>
                  <a:lnTo>
                    <a:pt x="2169" y="1467"/>
                  </a:lnTo>
                  <a:lnTo>
                    <a:pt x="2101" y="1456"/>
                  </a:lnTo>
                  <a:lnTo>
                    <a:pt x="2033" y="1440"/>
                  </a:lnTo>
                  <a:lnTo>
                    <a:pt x="1969" y="1419"/>
                  </a:lnTo>
                  <a:lnTo>
                    <a:pt x="1908" y="1391"/>
                  </a:lnTo>
                  <a:lnTo>
                    <a:pt x="1851" y="1358"/>
                  </a:lnTo>
                  <a:lnTo>
                    <a:pt x="1795" y="1320"/>
                  </a:lnTo>
                  <a:lnTo>
                    <a:pt x="1745" y="1277"/>
                  </a:lnTo>
                  <a:lnTo>
                    <a:pt x="1698" y="1230"/>
                  </a:lnTo>
                  <a:lnTo>
                    <a:pt x="1655" y="1179"/>
                  </a:lnTo>
                  <a:lnTo>
                    <a:pt x="1618" y="1125"/>
                  </a:lnTo>
                  <a:lnTo>
                    <a:pt x="1584" y="1067"/>
                  </a:lnTo>
                  <a:lnTo>
                    <a:pt x="1557" y="1005"/>
                  </a:lnTo>
                  <a:lnTo>
                    <a:pt x="1534" y="941"/>
                  </a:lnTo>
                  <a:lnTo>
                    <a:pt x="1518" y="874"/>
                  </a:lnTo>
                  <a:lnTo>
                    <a:pt x="1508" y="806"/>
                  </a:lnTo>
                  <a:lnTo>
                    <a:pt x="1505" y="734"/>
                  </a:lnTo>
                  <a:lnTo>
                    <a:pt x="1508" y="664"/>
                  </a:lnTo>
                  <a:lnTo>
                    <a:pt x="1518" y="595"/>
                  </a:lnTo>
                  <a:lnTo>
                    <a:pt x="1534" y="528"/>
                  </a:lnTo>
                  <a:lnTo>
                    <a:pt x="1557" y="464"/>
                  </a:lnTo>
                  <a:lnTo>
                    <a:pt x="1584" y="403"/>
                  </a:lnTo>
                  <a:lnTo>
                    <a:pt x="1618" y="345"/>
                  </a:lnTo>
                  <a:lnTo>
                    <a:pt x="1655" y="290"/>
                  </a:lnTo>
                  <a:lnTo>
                    <a:pt x="1698" y="239"/>
                  </a:lnTo>
                  <a:lnTo>
                    <a:pt x="1745" y="192"/>
                  </a:lnTo>
                  <a:lnTo>
                    <a:pt x="1795" y="150"/>
                  </a:lnTo>
                  <a:lnTo>
                    <a:pt x="1851" y="112"/>
                  </a:lnTo>
                  <a:lnTo>
                    <a:pt x="1908" y="79"/>
                  </a:lnTo>
                  <a:lnTo>
                    <a:pt x="1969" y="51"/>
                  </a:lnTo>
                  <a:lnTo>
                    <a:pt x="2033" y="29"/>
                  </a:lnTo>
                  <a:lnTo>
                    <a:pt x="2101" y="13"/>
                  </a:lnTo>
                  <a:lnTo>
                    <a:pt x="2169" y="3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643943" y="2554264"/>
            <a:ext cx="1162652" cy="1153530"/>
            <a:chOff x="8197738" y="2260161"/>
            <a:chExt cx="1488830" cy="1488831"/>
          </a:xfrm>
        </p:grpSpPr>
        <p:sp>
          <p:nvSpPr>
            <p:cNvPr id="13" name="Oval 12"/>
            <p:cNvSpPr/>
            <p:nvPr/>
          </p:nvSpPr>
          <p:spPr>
            <a:xfrm>
              <a:off x="8197738" y="2260161"/>
              <a:ext cx="1488830" cy="14888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4" name="Group 26"/>
            <p:cNvGrpSpPr>
              <a:grpSpLocks noChangeAspect="1"/>
            </p:cNvGrpSpPr>
            <p:nvPr/>
          </p:nvGrpSpPr>
          <p:grpSpPr bwMode="auto">
            <a:xfrm>
              <a:off x="8446059" y="2637179"/>
              <a:ext cx="992188" cy="765175"/>
              <a:chOff x="1774" y="417"/>
              <a:chExt cx="625" cy="482"/>
            </a:xfrm>
            <a:solidFill>
              <a:schemeClr val="bg1"/>
            </a:solidFill>
          </p:grpSpPr>
          <p:sp>
            <p:nvSpPr>
              <p:cNvPr id="15" name="Freeform 28"/>
              <p:cNvSpPr>
                <a:spLocks/>
              </p:cNvSpPr>
              <p:nvPr/>
            </p:nvSpPr>
            <p:spPr bwMode="auto">
              <a:xfrm>
                <a:off x="2041" y="556"/>
                <a:ext cx="92" cy="44"/>
              </a:xfrm>
              <a:custGeom>
                <a:avLst/>
                <a:gdLst>
                  <a:gd name="T0" fmla="*/ 106 w 551"/>
                  <a:gd name="T1" fmla="*/ 0 h 265"/>
                  <a:gd name="T2" fmla="*/ 446 w 551"/>
                  <a:gd name="T3" fmla="*/ 0 h 265"/>
                  <a:gd name="T4" fmla="*/ 500 w 551"/>
                  <a:gd name="T5" fmla="*/ 2 h 265"/>
                  <a:gd name="T6" fmla="*/ 551 w 551"/>
                  <a:gd name="T7" fmla="*/ 10 h 265"/>
                  <a:gd name="T8" fmla="*/ 525 w 551"/>
                  <a:gd name="T9" fmla="*/ 53 h 265"/>
                  <a:gd name="T10" fmla="*/ 502 w 551"/>
                  <a:gd name="T11" fmla="*/ 98 h 265"/>
                  <a:gd name="T12" fmla="*/ 486 w 551"/>
                  <a:gd name="T13" fmla="*/ 145 h 265"/>
                  <a:gd name="T14" fmla="*/ 475 w 551"/>
                  <a:gd name="T15" fmla="*/ 196 h 265"/>
                  <a:gd name="T16" fmla="*/ 469 w 551"/>
                  <a:gd name="T17" fmla="*/ 248 h 265"/>
                  <a:gd name="T18" fmla="*/ 428 w 551"/>
                  <a:gd name="T19" fmla="*/ 232 h 265"/>
                  <a:gd name="T20" fmla="*/ 384 w 551"/>
                  <a:gd name="T21" fmla="*/ 220 h 265"/>
                  <a:gd name="T22" fmla="*/ 341 w 551"/>
                  <a:gd name="T23" fmla="*/ 213 h 265"/>
                  <a:gd name="T24" fmla="*/ 295 w 551"/>
                  <a:gd name="T25" fmla="*/ 211 h 265"/>
                  <a:gd name="T26" fmla="*/ 238 w 551"/>
                  <a:gd name="T27" fmla="*/ 215 h 265"/>
                  <a:gd name="T28" fmla="*/ 184 w 551"/>
                  <a:gd name="T29" fmla="*/ 225 h 265"/>
                  <a:gd name="T30" fmla="*/ 132 w 551"/>
                  <a:gd name="T31" fmla="*/ 242 h 265"/>
                  <a:gd name="T32" fmla="*/ 83 w 551"/>
                  <a:gd name="T33" fmla="*/ 265 h 265"/>
                  <a:gd name="T34" fmla="*/ 80 w 551"/>
                  <a:gd name="T35" fmla="*/ 209 h 265"/>
                  <a:gd name="T36" fmla="*/ 69 w 551"/>
                  <a:gd name="T37" fmla="*/ 156 h 265"/>
                  <a:gd name="T38" fmla="*/ 52 w 551"/>
                  <a:gd name="T39" fmla="*/ 104 h 265"/>
                  <a:gd name="T40" fmla="*/ 29 w 551"/>
                  <a:gd name="T41" fmla="*/ 55 h 265"/>
                  <a:gd name="T42" fmla="*/ 0 w 551"/>
                  <a:gd name="T43" fmla="*/ 10 h 265"/>
                  <a:gd name="T44" fmla="*/ 52 w 551"/>
                  <a:gd name="T45" fmla="*/ 2 h 265"/>
                  <a:gd name="T46" fmla="*/ 106 w 551"/>
                  <a:gd name="T47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51" h="265">
                    <a:moveTo>
                      <a:pt x="106" y="0"/>
                    </a:moveTo>
                    <a:lnTo>
                      <a:pt x="446" y="0"/>
                    </a:lnTo>
                    <a:lnTo>
                      <a:pt x="500" y="2"/>
                    </a:lnTo>
                    <a:lnTo>
                      <a:pt x="551" y="10"/>
                    </a:lnTo>
                    <a:lnTo>
                      <a:pt x="525" y="53"/>
                    </a:lnTo>
                    <a:lnTo>
                      <a:pt x="502" y="98"/>
                    </a:lnTo>
                    <a:lnTo>
                      <a:pt x="486" y="145"/>
                    </a:lnTo>
                    <a:lnTo>
                      <a:pt x="475" y="196"/>
                    </a:lnTo>
                    <a:lnTo>
                      <a:pt x="469" y="248"/>
                    </a:lnTo>
                    <a:lnTo>
                      <a:pt x="428" y="232"/>
                    </a:lnTo>
                    <a:lnTo>
                      <a:pt x="384" y="220"/>
                    </a:lnTo>
                    <a:lnTo>
                      <a:pt x="341" y="213"/>
                    </a:lnTo>
                    <a:lnTo>
                      <a:pt x="295" y="211"/>
                    </a:lnTo>
                    <a:lnTo>
                      <a:pt x="238" y="215"/>
                    </a:lnTo>
                    <a:lnTo>
                      <a:pt x="184" y="225"/>
                    </a:lnTo>
                    <a:lnTo>
                      <a:pt x="132" y="242"/>
                    </a:lnTo>
                    <a:lnTo>
                      <a:pt x="83" y="265"/>
                    </a:lnTo>
                    <a:lnTo>
                      <a:pt x="80" y="209"/>
                    </a:lnTo>
                    <a:lnTo>
                      <a:pt x="69" y="156"/>
                    </a:lnTo>
                    <a:lnTo>
                      <a:pt x="52" y="104"/>
                    </a:lnTo>
                    <a:lnTo>
                      <a:pt x="29" y="55"/>
                    </a:lnTo>
                    <a:lnTo>
                      <a:pt x="0" y="10"/>
                    </a:lnTo>
                    <a:lnTo>
                      <a:pt x="52" y="2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 29"/>
              <p:cNvSpPr>
                <a:spLocks/>
              </p:cNvSpPr>
              <p:nvPr/>
            </p:nvSpPr>
            <p:spPr bwMode="auto">
              <a:xfrm>
                <a:off x="2020" y="417"/>
                <a:ext cx="134" cy="135"/>
              </a:xfrm>
              <a:custGeom>
                <a:avLst/>
                <a:gdLst>
                  <a:gd name="T0" fmla="*/ 401 w 803"/>
                  <a:gd name="T1" fmla="*/ 0 h 810"/>
                  <a:gd name="T2" fmla="*/ 452 w 803"/>
                  <a:gd name="T3" fmla="*/ 3 h 810"/>
                  <a:gd name="T4" fmla="*/ 501 w 803"/>
                  <a:gd name="T5" fmla="*/ 13 h 810"/>
                  <a:gd name="T6" fmla="*/ 547 w 803"/>
                  <a:gd name="T7" fmla="*/ 28 h 810"/>
                  <a:gd name="T8" fmla="*/ 590 w 803"/>
                  <a:gd name="T9" fmla="*/ 47 h 810"/>
                  <a:gd name="T10" fmla="*/ 632 w 803"/>
                  <a:gd name="T11" fmla="*/ 73 h 810"/>
                  <a:gd name="T12" fmla="*/ 668 w 803"/>
                  <a:gd name="T13" fmla="*/ 103 h 810"/>
                  <a:gd name="T14" fmla="*/ 702 w 803"/>
                  <a:gd name="T15" fmla="*/ 136 h 810"/>
                  <a:gd name="T16" fmla="*/ 731 w 803"/>
                  <a:gd name="T17" fmla="*/ 173 h 810"/>
                  <a:gd name="T18" fmla="*/ 756 w 803"/>
                  <a:gd name="T19" fmla="*/ 215 h 810"/>
                  <a:gd name="T20" fmla="*/ 776 w 803"/>
                  <a:gd name="T21" fmla="*/ 259 h 810"/>
                  <a:gd name="T22" fmla="*/ 791 w 803"/>
                  <a:gd name="T23" fmla="*/ 306 h 810"/>
                  <a:gd name="T24" fmla="*/ 800 w 803"/>
                  <a:gd name="T25" fmla="*/ 354 h 810"/>
                  <a:gd name="T26" fmla="*/ 803 w 803"/>
                  <a:gd name="T27" fmla="*/ 405 h 810"/>
                  <a:gd name="T28" fmla="*/ 800 w 803"/>
                  <a:gd name="T29" fmla="*/ 456 h 810"/>
                  <a:gd name="T30" fmla="*/ 791 w 803"/>
                  <a:gd name="T31" fmla="*/ 504 h 810"/>
                  <a:gd name="T32" fmla="*/ 776 w 803"/>
                  <a:gd name="T33" fmla="*/ 552 h 810"/>
                  <a:gd name="T34" fmla="*/ 756 w 803"/>
                  <a:gd name="T35" fmla="*/ 596 h 810"/>
                  <a:gd name="T36" fmla="*/ 731 w 803"/>
                  <a:gd name="T37" fmla="*/ 636 h 810"/>
                  <a:gd name="T38" fmla="*/ 702 w 803"/>
                  <a:gd name="T39" fmla="*/ 674 h 810"/>
                  <a:gd name="T40" fmla="*/ 668 w 803"/>
                  <a:gd name="T41" fmla="*/ 707 h 810"/>
                  <a:gd name="T42" fmla="*/ 632 w 803"/>
                  <a:gd name="T43" fmla="*/ 737 h 810"/>
                  <a:gd name="T44" fmla="*/ 590 w 803"/>
                  <a:gd name="T45" fmla="*/ 762 h 810"/>
                  <a:gd name="T46" fmla="*/ 547 w 803"/>
                  <a:gd name="T47" fmla="*/ 782 h 810"/>
                  <a:gd name="T48" fmla="*/ 501 w 803"/>
                  <a:gd name="T49" fmla="*/ 798 h 810"/>
                  <a:gd name="T50" fmla="*/ 452 w 803"/>
                  <a:gd name="T51" fmla="*/ 807 h 810"/>
                  <a:gd name="T52" fmla="*/ 401 w 803"/>
                  <a:gd name="T53" fmla="*/ 810 h 810"/>
                  <a:gd name="T54" fmla="*/ 351 w 803"/>
                  <a:gd name="T55" fmla="*/ 807 h 810"/>
                  <a:gd name="T56" fmla="*/ 303 w 803"/>
                  <a:gd name="T57" fmla="*/ 798 h 810"/>
                  <a:gd name="T58" fmla="*/ 256 w 803"/>
                  <a:gd name="T59" fmla="*/ 782 h 810"/>
                  <a:gd name="T60" fmla="*/ 212 w 803"/>
                  <a:gd name="T61" fmla="*/ 762 h 810"/>
                  <a:gd name="T62" fmla="*/ 172 w 803"/>
                  <a:gd name="T63" fmla="*/ 737 h 810"/>
                  <a:gd name="T64" fmla="*/ 135 w 803"/>
                  <a:gd name="T65" fmla="*/ 707 h 810"/>
                  <a:gd name="T66" fmla="*/ 101 w 803"/>
                  <a:gd name="T67" fmla="*/ 674 h 810"/>
                  <a:gd name="T68" fmla="*/ 72 w 803"/>
                  <a:gd name="T69" fmla="*/ 636 h 810"/>
                  <a:gd name="T70" fmla="*/ 47 w 803"/>
                  <a:gd name="T71" fmla="*/ 596 h 810"/>
                  <a:gd name="T72" fmla="*/ 27 w 803"/>
                  <a:gd name="T73" fmla="*/ 552 h 810"/>
                  <a:gd name="T74" fmla="*/ 12 w 803"/>
                  <a:gd name="T75" fmla="*/ 504 h 810"/>
                  <a:gd name="T76" fmla="*/ 3 w 803"/>
                  <a:gd name="T77" fmla="*/ 456 h 810"/>
                  <a:gd name="T78" fmla="*/ 0 w 803"/>
                  <a:gd name="T79" fmla="*/ 405 h 810"/>
                  <a:gd name="T80" fmla="*/ 3 w 803"/>
                  <a:gd name="T81" fmla="*/ 354 h 810"/>
                  <a:gd name="T82" fmla="*/ 12 w 803"/>
                  <a:gd name="T83" fmla="*/ 306 h 810"/>
                  <a:gd name="T84" fmla="*/ 27 w 803"/>
                  <a:gd name="T85" fmla="*/ 259 h 810"/>
                  <a:gd name="T86" fmla="*/ 47 w 803"/>
                  <a:gd name="T87" fmla="*/ 215 h 810"/>
                  <a:gd name="T88" fmla="*/ 72 w 803"/>
                  <a:gd name="T89" fmla="*/ 173 h 810"/>
                  <a:gd name="T90" fmla="*/ 101 w 803"/>
                  <a:gd name="T91" fmla="*/ 136 h 810"/>
                  <a:gd name="T92" fmla="*/ 135 w 803"/>
                  <a:gd name="T93" fmla="*/ 103 h 810"/>
                  <a:gd name="T94" fmla="*/ 172 w 803"/>
                  <a:gd name="T95" fmla="*/ 73 h 810"/>
                  <a:gd name="T96" fmla="*/ 212 w 803"/>
                  <a:gd name="T97" fmla="*/ 47 h 810"/>
                  <a:gd name="T98" fmla="*/ 256 w 803"/>
                  <a:gd name="T99" fmla="*/ 28 h 810"/>
                  <a:gd name="T100" fmla="*/ 303 w 803"/>
                  <a:gd name="T101" fmla="*/ 13 h 810"/>
                  <a:gd name="T102" fmla="*/ 351 w 803"/>
                  <a:gd name="T103" fmla="*/ 3 h 810"/>
                  <a:gd name="T104" fmla="*/ 401 w 803"/>
                  <a:gd name="T105" fmla="*/ 0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03" h="810">
                    <a:moveTo>
                      <a:pt x="401" y="0"/>
                    </a:moveTo>
                    <a:lnTo>
                      <a:pt x="452" y="3"/>
                    </a:lnTo>
                    <a:lnTo>
                      <a:pt x="501" y="13"/>
                    </a:lnTo>
                    <a:lnTo>
                      <a:pt x="547" y="28"/>
                    </a:lnTo>
                    <a:lnTo>
                      <a:pt x="590" y="47"/>
                    </a:lnTo>
                    <a:lnTo>
                      <a:pt x="632" y="73"/>
                    </a:lnTo>
                    <a:lnTo>
                      <a:pt x="668" y="103"/>
                    </a:lnTo>
                    <a:lnTo>
                      <a:pt x="702" y="136"/>
                    </a:lnTo>
                    <a:lnTo>
                      <a:pt x="731" y="173"/>
                    </a:lnTo>
                    <a:lnTo>
                      <a:pt x="756" y="215"/>
                    </a:lnTo>
                    <a:lnTo>
                      <a:pt x="776" y="259"/>
                    </a:lnTo>
                    <a:lnTo>
                      <a:pt x="791" y="306"/>
                    </a:lnTo>
                    <a:lnTo>
                      <a:pt x="800" y="354"/>
                    </a:lnTo>
                    <a:lnTo>
                      <a:pt x="803" y="405"/>
                    </a:lnTo>
                    <a:lnTo>
                      <a:pt x="800" y="456"/>
                    </a:lnTo>
                    <a:lnTo>
                      <a:pt x="791" y="504"/>
                    </a:lnTo>
                    <a:lnTo>
                      <a:pt x="776" y="552"/>
                    </a:lnTo>
                    <a:lnTo>
                      <a:pt x="756" y="596"/>
                    </a:lnTo>
                    <a:lnTo>
                      <a:pt x="731" y="636"/>
                    </a:lnTo>
                    <a:lnTo>
                      <a:pt x="702" y="674"/>
                    </a:lnTo>
                    <a:lnTo>
                      <a:pt x="668" y="707"/>
                    </a:lnTo>
                    <a:lnTo>
                      <a:pt x="632" y="737"/>
                    </a:lnTo>
                    <a:lnTo>
                      <a:pt x="590" y="762"/>
                    </a:lnTo>
                    <a:lnTo>
                      <a:pt x="547" y="782"/>
                    </a:lnTo>
                    <a:lnTo>
                      <a:pt x="501" y="798"/>
                    </a:lnTo>
                    <a:lnTo>
                      <a:pt x="452" y="807"/>
                    </a:lnTo>
                    <a:lnTo>
                      <a:pt x="401" y="810"/>
                    </a:lnTo>
                    <a:lnTo>
                      <a:pt x="351" y="807"/>
                    </a:lnTo>
                    <a:lnTo>
                      <a:pt x="303" y="798"/>
                    </a:lnTo>
                    <a:lnTo>
                      <a:pt x="256" y="782"/>
                    </a:lnTo>
                    <a:lnTo>
                      <a:pt x="212" y="762"/>
                    </a:lnTo>
                    <a:lnTo>
                      <a:pt x="172" y="737"/>
                    </a:lnTo>
                    <a:lnTo>
                      <a:pt x="135" y="707"/>
                    </a:lnTo>
                    <a:lnTo>
                      <a:pt x="101" y="674"/>
                    </a:lnTo>
                    <a:lnTo>
                      <a:pt x="72" y="636"/>
                    </a:lnTo>
                    <a:lnTo>
                      <a:pt x="47" y="596"/>
                    </a:lnTo>
                    <a:lnTo>
                      <a:pt x="27" y="552"/>
                    </a:lnTo>
                    <a:lnTo>
                      <a:pt x="12" y="504"/>
                    </a:lnTo>
                    <a:lnTo>
                      <a:pt x="3" y="456"/>
                    </a:lnTo>
                    <a:lnTo>
                      <a:pt x="0" y="405"/>
                    </a:lnTo>
                    <a:lnTo>
                      <a:pt x="3" y="354"/>
                    </a:lnTo>
                    <a:lnTo>
                      <a:pt x="12" y="306"/>
                    </a:lnTo>
                    <a:lnTo>
                      <a:pt x="27" y="259"/>
                    </a:lnTo>
                    <a:lnTo>
                      <a:pt x="47" y="215"/>
                    </a:lnTo>
                    <a:lnTo>
                      <a:pt x="72" y="173"/>
                    </a:lnTo>
                    <a:lnTo>
                      <a:pt x="101" y="136"/>
                    </a:lnTo>
                    <a:lnTo>
                      <a:pt x="135" y="103"/>
                    </a:lnTo>
                    <a:lnTo>
                      <a:pt x="172" y="73"/>
                    </a:lnTo>
                    <a:lnTo>
                      <a:pt x="212" y="47"/>
                    </a:lnTo>
                    <a:lnTo>
                      <a:pt x="256" y="28"/>
                    </a:lnTo>
                    <a:lnTo>
                      <a:pt x="303" y="13"/>
                    </a:lnTo>
                    <a:lnTo>
                      <a:pt x="351" y="3"/>
                    </a:lnTo>
                    <a:lnTo>
                      <a:pt x="40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 30"/>
              <p:cNvSpPr>
                <a:spLocks/>
              </p:cNvSpPr>
              <p:nvPr/>
            </p:nvSpPr>
            <p:spPr bwMode="auto">
              <a:xfrm>
                <a:off x="2130" y="542"/>
                <a:ext cx="124" cy="125"/>
              </a:xfrm>
              <a:custGeom>
                <a:avLst/>
                <a:gdLst>
                  <a:gd name="T0" fmla="*/ 370 w 740"/>
                  <a:gd name="T1" fmla="*/ 0 h 745"/>
                  <a:gd name="T2" fmla="*/ 420 w 740"/>
                  <a:gd name="T3" fmla="*/ 3 h 745"/>
                  <a:gd name="T4" fmla="*/ 468 w 740"/>
                  <a:gd name="T5" fmla="*/ 12 h 745"/>
                  <a:gd name="T6" fmla="*/ 514 w 740"/>
                  <a:gd name="T7" fmla="*/ 29 h 745"/>
                  <a:gd name="T8" fmla="*/ 556 w 740"/>
                  <a:gd name="T9" fmla="*/ 51 h 745"/>
                  <a:gd name="T10" fmla="*/ 596 w 740"/>
                  <a:gd name="T11" fmla="*/ 77 h 745"/>
                  <a:gd name="T12" fmla="*/ 632 w 740"/>
                  <a:gd name="T13" fmla="*/ 108 h 745"/>
                  <a:gd name="T14" fmla="*/ 663 w 740"/>
                  <a:gd name="T15" fmla="*/ 144 h 745"/>
                  <a:gd name="T16" fmla="*/ 689 w 740"/>
                  <a:gd name="T17" fmla="*/ 184 h 745"/>
                  <a:gd name="T18" fmla="*/ 711 w 740"/>
                  <a:gd name="T19" fmla="*/ 227 h 745"/>
                  <a:gd name="T20" fmla="*/ 727 w 740"/>
                  <a:gd name="T21" fmla="*/ 273 h 745"/>
                  <a:gd name="T22" fmla="*/ 736 w 740"/>
                  <a:gd name="T23" fmla="*/ 322 h 745"/>
                  <a:gd name="T24" fmla="*/ 740 w 740"/>
                  <a:gd name="T25" fmla="*/ 373 h 745"/>
                  <a:gd name="T26" fmla="*/ 736 w 740"/>
                  <a:gd name="T27" fmla="*/ 423 h 745"/>
                  <a:gd name="T28" fmla="*/ 727 w 740"/>
                  <a:gd name="T29" fmla="*/ 472 h 745"/>
                  <a:gd name="T30" fmla="*/ 711 w 740"/>
                  <a:gd name="T31" fmla="*/ 518 h 745"/>
                  <a:gd name="T32" fmla="*/ 689 w 740"/>
                  <a:gd name="T33" fmla="*/ 561 h 745"/>
                  <a:gd name="T34" fmla="*/ 663 w 740"/>
                  <a:gd name="T35" fmla="*/ 600 h 745"/>
                  <a:gd name="T36" fmla="*/ 632 w 740"/>
                  <a:gd name="T37" fmla="*/ 636 h 745"/>
                  <a:gd name="T38" fmla="*/ 596 w 740"/>
                  <a:gd name="T39" fmla="*/ 668 h 745"/>
                  <a:gd name="T40" fmla="*/ 556 w 740"/>
                  <a:gd name="T41" fmla="*/ 695 h 745"/>
                  <a:gd name="T42" fmla="*/ 514 w 740"/>
                  <a:gd name="T43" fmla="*/ 717 h 745"/>
                  <a:gd name="T44" fmla="*/ 468 w 740"/>
                  <a:gd name="T45" fmla="*/ 733 h 745"/>
                  <a:gd name="T46" fmla="*/ 420 w 740"/>
                  <a:gd name="T47" fmla="*/ 742 h 745"/>
                  <a:gd name="T48" fmla="*/ 370 w 740"/>
                  <a:gd name="T49" fmla="*/ 745 h 745"/>
                  <a:gd name="T50" fmla="*/ 328 w 740"/>
                  <a:gd name="T51" fmla="*/ 743 h 745"/>
                  <a:gd name="T52" fmla="*/ 288 w 740"/>
                  <a:gd name="T53" fmla="*/ 736 h 745"/>
                  <a:gd name="T54" fmla="*/ 250 w 740"/>
                  <a:gd name="T55" fmla="*/ 726 h 745"/>
                  <a:gd name="T56" fmla="*/ 214 w 740"/>
                  <a:gd name="T57" fmla="*/ 711 h 745"/>
                  <a:gd name="T58" fmla="*/ 205 w 740"/>
                  <a:gd name="T59" fmla="*/ 656 h 745"/>
                  <a:gd name="T60" fmla="*/ 190 w 740"/>
                  <a:gd name="T61" fmla="*/ 606 h 745"/>
                  <a:gd name="T62" fmla="*/ 170 w 740"/>
                  <a:gd name="T63" fmla="*/ 557 h 745"/>
                  <a:gd name="T64" fmla="*/ 145 w 740"/>
                  <a:gd name="T65" fmla="*/ 512 h 745"/>
                  <a:gd name="T66" fmla="*/ 115 w 740"/>
                  <a:gd name="T67" fmla="*/ 470 h 745"/>
                  <a:gd name="T68" fmla="*/ 81 w 740"/>
                  <a:gd name="T69" fmla="*/ 431 h 745"/>
                  <a:gd name="T70" fmla="*/ 42 w 740"/>
                  <a:gd name="T71" fmla="*/ 397 h 745"/>
                  <a:gd name="T72" fmla="*/ 0 w 740"/>
                  <a:gd name="T73" fmla="*/ 367 h 745"/>
                  <a:gd name="T74" fmla="*/ 4 w 740"/>
                  <a:gd name="T75" fmla="*/ 317 h 745"/>
                  <a:gd name="T76" fmla="*/ 14 w 740"/>
                  <a:gd name="T77" fmla="*/ 269 h 745"/>
                  <a:gd name="T78" fmla="*/ 30 w 740"/>
                  <a:gd name="T79" fmla="*/ 224 h 745"/>
                  <a:gd name="T80" fmla="*/ 52 w 740"/>
                  <a:gd name="T81" fmla="*/ 181 h 745"/>
                  <a:gd name="T82" fmla="*/ 79 w 740"/>
                  <a:gd name="T83" fmla="*/ 142 h 745"/>
                  <a:gd name="T84" fmla="*/ 110 w 740"/>
                  <a:gd name="T85" fmla="*/ 107 h 745"/>
                  <a:gd name="T86" fmla="*/ 145 w 740"/>
                  <a:gd name="T87" fmla="*/ 76 h 745"/>
                  <a:gd name="T88" fmla="*/ 184 w 740"/>
                  <a:gd name="T89" fmla="*/ 49 h 745"/>
                  <a:gd name="T90" fmla="*/ 226 w 740"/>
                  <a:gd name="T91" fmla="*/ 29 h 745"/>
                  <a:gd name="T92" fmla="*/ 272 w 740"/>
                  <a:gd name="T93" fmla="*/ 12 h 745"/>
                  <a:gd name="T94" fmla="*/ 320 w 740"/>
                  <a:gd name="T95" fmla="*/ 3 h 745"/>
                  <a:gd name="T96" fmla="*/ 370 w 740"/>
                  <a:gd name="T97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5">
                    <a:moveTo>
                      <a:pt x="370" y="0"/>
                    </a:moveTo>
                    <a:lnTo>
                      <a:pt x="420" y="3"/>
                    </a:lnTo>
                    <a:lnTo>
                      <a:pt x="468" y="12"/>
                    </a:lnTo>
                    <a:lnTo>
                      <a:pt x="514" y="29"/>
                    </a:lnTo>
                    <a:lnTo>
                      <a:pt x="556" y="51"/>
                    </a:lnTo>
                    <a:lnTo>
                      <a:pt x="596" y="77"/>
                    </a:lnTo>
                    <a:lnTo>
                      <a:pt x="632" y="108"/>
                    </a:lnTo>
                    <a:lnTo>
                      <a:pt x="663" y="144"/>
                    </a:lnTo>
                    <a:lnTo>
                      <a:pt x="689" y="184"/>
                    </a:lnTo>
                    <a:lnTo>
                      <a:pt x="711" y="227"/>
                    </a:lnTo>
                    <a:lnTo>
                      <a:pt x="727" y="273"/>
                    </a:lnTo>
                    <a:lnTo>
                      <a:pt x="736" y="322"/>
                    </a:lnTo>
                    <a:lnTo>
                      <a:pt x="740" y="373"/>
                    </a:lnTo>
                    <a:lnTo>
                      <a:pt x="736" y="423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89" y="561"/>
                    </a:lnTo>
                    <a:lnTo>
                      <a:pt x="663" y="600"/>
                    </a:lnTo>
                    <a:lnTo>
                      <a:pt x="632" y="636"/>
                    </a:lnTo>
                    <a:lnTo>
                      <a:pt x="596" y="668"/>
                    </a:lnTo>
                    <a:lnTo>
                      <a:pt x="556" y="695"/>
                    </a:lnTo>
                    <a:lnTo>
                      <a:pt x="514" y="717"/>
                    </a:lnTo>
                    <a:lnTo>
                      <a:pt x="468" y="733"/>
                    </a:lnTo>
                    <a:lnTo>
                      <a:pt x="420" y="742"/>
                    </a:lnTo>
                    <a:lnTo>
                      <a:pt x="370" y="745"/>
                    </a:lnTo>
                    <a:lnTo>
                      <a:pt x="328" y="743"/>
                    </a:lnTo>
                    <a:lnTo>
                      <a:pt x="288" y="736"/>
                    </a:lnTo>
                    <a:lnTo>
                      <a:pt x="250" y="726"/>
                    </a:lnTo>
                    <a:lnTo>
                      <a:pt x="214" y="711"/>
                    </a:lnTo>
                    <a:lnTo>
                      <a:pt x="205" y="656"/>
                    </a:lnTo>
                    <a:lnTo>
                      <a:pt x="190" y="606"/>
                    </a:lnTo>
                    <a:lnTo>
                      <a:pt x="170" y="557"/>
                    </a:lnTo>
                    <a:lnTo>
                      <a:pt x="145" y="512"/>
                    </a:lnTo>
                    <a:lnTo>
                      <a:pt x="115" y="470"/>
                    </a:lnTo>
                    <a:lnTo>
                      <a:pt x="81" y="431"/>
                    </a:lnTo>
                    <a:lnTo>
                      <a:pt x="42" y="397"/>
                    </a:lnTo>
                    <a:lnTo>
                      <a:pt x="0" y="367"/>
                    </a:lnTo>
                    <a:lnTo>
                      <a:pt x="4" y="317"/>
                    </a:lnTo>
                    <a:lnTo>
                      <a:pt x="14" y="269"/>
                    </a:lnTo>
                    <a:lnTo>
                      <a:pt x="30" y="224"/>
                    </a:lnTo>
                    <a:lnTo>
                      <a:pt x="52" y="181"/>
                    </a:lnTo>
                    <a:lnTo>
                      <a:pt x="79" y="142"/>
                    </a:lnTo>
                    <a:lnTo>
                      <a:pt x="110" y="107"/>
                    </a:lnTo>
                    <a:lnTo>
                      <a:pt x="145" y="76"/>
                    </a:lnTo>
                    <a:lnTo>
                      <a:pt x="184" y="49"/>
                    </a:lnTo>
                    <a:lnTo>
                      <a:pt x="226" y="29"/>
                    </a:lnTo>
                    <a:lnTo>
                      <a:pt x="272" y="12"/>
                    </a:lnTo>
                    <a:lnTo>
                      <a:pt x="320" y="3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31"/>
              <p:cNvSpPr>
                <a:spLocks/>
              </p:cNvSpPr>
              <p:nvPr/>
            </p:nvSpPr>
            <p:spPr bwMode="auto">
              <a:xfrm>
                <a:off x="1920" y="542"/>
                <a:ext cx="124" cy="125"/>
              </a:xfrm>
              <a:custGeom>
                <a:avLst/>
                <a:gdLst>
                  <a:gd name="T0" fmla="*/ 371 w 741"/>
                  <a:gd name="T1" fmla="*/ 0 h 745"/>
                  <a:gd name="T2" fmla="*/ 421 w 741"/>
                  <a:gd name="T3" fmla="*/ 3 h 745"/>
                  <a:gd name="T4" fmla="*/ 469 w 741"/>
                  <a:gd name="T5" fmla="*/ 12 h 745"/>
                  <a:gd name="T6" fmla="*/ 515 w 741"/>
                  <a:gd name="T7" fmla="*/ 29 h 745"/>
                  <a:gd name="T8" fmla="*/ 558 w 741"/>
                  <a:gd name="T9" fmla="*/ 51 h 745"/>
                  <a:gd name="T10" fmla="*/ 597 w 741"/>
                  <a:gd name="T11" fmla="*/ 77 h 745"/>
                  <a:gd name="T12" fmla="*/ 633 w 741"/>
                  <a:gd name="T13" fmla="*/ 108 h 745"/>
                  <a:gd name="T14" fmla="*/ 663 w 741"/>
                  <a:gd name="T15" fmla="*/ 144 h 745"/>
                  <a:gd name="T16" fmla="*/ 690 w 741"/>
                  <a:gd name="T17" fmla="*/ 184 h 745"/>
                  <a:gd name="T18" fmla="*/ 712 w 741"/>
                  <a:gd name="T19" fmla="*/ 227 h 745"/>
                  <a:gd name="T20" fmla="*/ 728 w 741"/>
                  <a:gd name="T21" fmla="*/ 273 h 745"/>
                  <a:gd name="T22" fmla="*/ 738 w 741"/>
                  <a:gd name="T23" fmla="*/ 322 h 745"/>
                  <a:gd name="T24" fmla="*/ 741 w 741"/>
                  <a:gd name="T25" fmla="*/ 373 h 745"/>
                  <a:gd name="T26" fmla="*/ 740 w 741"/>
                  <a:gd name="T27" fmla="*/ 393 h 745"/>
                  <a:gd name="T28" fmla="*/ 702 w 741"/>
                  <a:gd name="T29" fmla="*/ 426 h 745"/>
                  <a:gd name="T30" fmla="*/ 669 w 741"/>
                  <a:gd name="T31" fmla="*/ 463 h 745"/>
                  <a:gd name="T32" fmla="*/ 639 w 741"/>
                  <a:gd name="T33" fmla="*/ 502 h 745"/>
                  <a:gd name="T34" fmla="*/ 614 w 741"/>
                  <a:gd name="T35" fmla="*/ 545 h 745"/>
                  <a:gd name="T36" fmla="*/ 594 w 741"/>
                  <a:gd name="T37" fmla="*/ 590 h 745"/>
                  <a:gd name="T38" fmla="*/ 579 w 741"/>
                  <a:gd name="T39" fmla="*/ 638 h 745"/>
                  <a:gd name="T40" fmla="*/ 567 w 741"/>
                  <a:gd name="T41" fmla="*/ 688 h 745"/>
                  <a:gd name="T42" fmla="*/ 532 w 741"/>
                  <a:gd name="T43" fmla="*/ 707 h 745"/>
                  <a:gd name="T44" fmla="*/ 494 w 741"/>
                  <a:gd name="T45" fmla="*/ 723 h 745"/>
                  <a:gd name="T46" fmla="*/ 455 w 741"/>
                  <a:gd name="T47" fmla="*/ 736 h 745"/>
                  <a:gd name="T48" fmla="*/ 414 w 741"/>
                  <a:gd name="T49" fmla="*/ 743 h 745"/>
                  <a:gd name="T50" fmla="*/ 371 w 741"/>
                  <a:gd name="T51" fmla="*/ 745 h 745"/>
                  <a:gd name="T52" fmla="*/ 321 w 741"/>
                  <a:gd name="T53" fmla="*/ 742 h 745"/>
                  <a:gd name="T54" fmla="*/ 273 w 741"/>
                  <a:gd name="T55" fmla="*/ 733 h 745"/>
                  <a:gd name="T56" fmla="*/ 227 w 741"/>
                  <a:gd name="T57" fmla="*/ 717 h 745"/>
                  <a:gd name="T58" fmla="*/ 184 w 741"/>
                  <a:gd name="T59" fmla="*/ 695 h 745"/>
                  <a:gd name="T60" fmla="*/ 145 w 741"/>
                  <a:gd name="T61" fmla="*/ 668 h 745"/>
                  <a:gd name="T62" fmla="*/ 109 w 741"/>
                  <a:gd name="T63" fmla="*/ 636 h 745"/>
                  <a:gd name="T64" fmla="*/ 78 w 741"/>
                  <a:gd name="T65" fmla="*/ 600 h 745"/>
                  <a:gd name="T66" fmla="*/ 51 w 741"/>
                  <a:gd name="T67" fmla="*/ 561 h 745"/>
                  <a:gd name="T68" fmla="*/ 30 w 741"/>
                  <a:gd name="T69" fmla="*/ 518 h 745"/>
                  <a:gd name="T70" fmla="*/ 14 w 741"/>
                  <a:gd name="T71" fmla="*/ 472 h 745"/>
                  <a:gd name="T72" fmla="*/ 4 w 741"/>
                  <a:gd name="T73" fmla="*/ 423 h 745"/>
                  <a:gd name="T74" fmla="*/ 0 w 741"/>
                  <a:gd name="T75" fmla="*/ 373 h 745"/>
                  <a:gd name="T76" fmla="*/ 4 w 741"/>
                  <a:gd name="T77" fmla="*/ 322 h 745"/>
                  <a:gd name="T78" fmla="*/ 14 w 741"/>
                  <a:gd name="T79" fmla="*/ 273 h 745"/>
                  <a:gd name="T80" fmla="*/ 30 w 741"/>
                  <a:gd name="T81" fmla="*/ 227 h 745"/>
                  <a:gd name="T82" fmla="*/ 51 w 741"/>
                  <a:gd name="T83" fmla="*/ 184 h 745"/>
                  <a:gd name="T84" fmla="*/ 78 w 741"/>
                  <a:gd name="T85" fmla="*/ 144 h 745"/>
                  <a:gd name="T86" fmla="*/ 109 w 741"/>
                  <a:gd name="T87" fmla="*/ 108 h 745"/>
                  <a:gd name="T88" fmla="*/ 145 w 741"/>
                  <a:gd name="T89" fmla="*/ 77 h 745"/>
                  <a:gd name="T90" fmla="*/ 184 w 741"/>
                  <a:gd name="T91" fmla="*/ 51 h 745"/>
                  <a:gd name="T92" fmla="*/ 227 w 741"/>
                  <a:gd name="T93" fmla="*/ 29 h 745"/>
                  <a:gd name="T94" fmla="*/ 273 w 741"/>
                  <a:gd name="T95" fmla="*/ 12 h 745"/>
                  <a:gd name="T96" fmla="*/ 321 w 741"/>
                  <a:gd name="T97" fmla="*/ 3 h 745"/>
                  <a:gd name="T98" fmla="*/ 371 w 741"/>
                  <a:gd name="T99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41" h="745">
                    <a:moveTo>
                      <a:pt x="371" y="0"/>
                    </a:moveTo>
                    <a:lnTo>
                      <a:pt x="421" y="3"/>
                    </a:lnTo>
                    <a:lnTo>
                      <a:pt x="469" y="12"/>
                    </a:lnTo>
                    <a:lnTo>
                      <a:pt x="515" y="29"/>
                    </a:lnTo>
                    <a:lnTo>
                      <a:pt x="558" y="51"/>
                    </a:lnTo>
                    <a:lnTo>
                      <a:pt x="597" y="77"/>
                    </a:lnTo>
                    <a:lnTo>
                      <a:pt x="633" y="108"/>
                    </a:lnTo>
                    <a:lnTo>
                      <a:pt x="663" y="144"/>
                    </a:lnTo>
                    <a:lnTo>
                      <a:pt x="690" y="184"/>
                    </a:lnTo>
                    <a:lnTo>
                      <a:pt x="712" y="227"/>
                    </a:lnTo>
                    <a:lnTo>
                      <a:pt x="728" y="273"/>
                    </a:lnTo>
                    <a:lnTo>
                      <a:pt x="738" y="322"/>
                    </a:lnTo>
                    <a:lnTo>
                      <a:pt x="741" y="373"/>
                    </a:lnTo>
                    <a:lnTo>
                      <a:pt x="740" y="393"/>
                    </a:lnTo>
                    <a:lnTo>
                      <a:pt x="702" y="426"/>
                    </a:lnTo>
                    <a:lnTo>
                      <a:pt x="669" y="463"/>
                    </a:lnTo>
                    <a:lnTo>
                      <a:pt x="639" y="502"/>
                    </a:lnTo>
                    <a:lnTo>
                      <a:pt x="614" y="545"/>
                    </a:lnTo>
                    <a:lnTo>
                      <a:pt x="594" y="590"/>
                    </a:lnTo>
                    <a:lnTo>
                      <a:pt x="579" y="638"/>
                    </a:lnTo>
                    <a:lnTo>
                      <a:pt x="567" y="688"/>
                    </a:lnTo>
                    <a:lnTo>
                      <a:pt x="532" y="707"/>
                    </a:lnTo>
                    <a:lnTo>
                      <a:pt x="494" y="723"/>
                    </a:lnTo>
                    <a:lnTo>
                      <a:pt x="455" y="736"/>
                    </a:lnTo>
                    <a:lnTo>
                      <a:pt x="414" y="743"/>
                    </a:lnTo>
                    <a:lnTo>
                      <a:pt x="371" y="745"/>
                    </a:lnTo>
                    <a:lnTo>
                      <a:pt x="321" y="742"/>
                    </a:lnTo>
                    <a:lnTo>
                      <a:pt x="273" y="733"/>
                    </a:lnTo>
                    <a:lnTo>
                      <a:pt x="227" y="717"/>
                    </a:lnTo>
                    <a:lnTo>
                      <a:pt x="184" y="695"/>
                    </a:lnTo>
                    <a:lnTo>
                      <a:pt x="145" y="668"/>
                    </a:lnTo>
                    <a:lnTo>
                      <a:pt x="109" y="636"/>
                    </a:lnTo>
                    <a:lnTo>
                      <a:pt x="78" y="600"/>
                    </a:lnTo>
                    <a:lnTo>
                      <a:pt x="51" y="561"/>
                    </a:lnTo>
                    <a:lnTo>
                      <a:pt x="30" y="518"/>
                    </a:lnTo>
                    <a:lnTo>
                      <a:pt x="14" y="472"/>
                    </a:lnTo>
                    <a:lnTo>
                      <a:pt x="4" y="423"/>
                    </a:lnTo>
                    <a:lnTo>
                      <a:pt x="0" y="373"/>
                    </a:lnTo>
                    <a:lnTo>
                      <a:pt x="4" y="322"/>
                    </a:lnTo>
                    <a:lnTo>
                      <a:pt x="14" y="273"/>
                    </a:lnTo>
                    <a:lnTo>
                      <a:pt x="30" y="227"/>
                    </a:lnTo>
                    <a:lnTo>
                      <a:pt x="51" y="184"/>
                    </a:lnTo>
                    <a:lnTo>
                      <a:pt x="78" y="144"/>
                    </a:lnTo>
                    <a:lnTo>
                      <a:pt x="109" y="108"/>
                    </a:lnTo>
                    <a:lnTo>
                      <a:pt x="145" y="77"/>
                    </a:lnTo>
                    <a:lnTo>
                      <a:pt x="184" y="51"/>
                    </a:lnTo>
                    <a:lnTo>
                      <a:pt x="227" y="29"/>
                    </a:lnTo>
                    <a:lnTo>
                      <a:pt x="273" y="12"/>
                    </a:lnTo>
                    <a:lnTo>
                      <a:pt x="321" y="3"/>
                    </a:lnTo>
                    <a:lnTo>
                      <a:pt x="3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32"/>
              <p:cNvSpPr>
                <a:spLocks/>
              </p:cNvSpPr>
              <p:nvPr/>
            </p:nvSpPr>
            <p:spPr bwMode="auto">
              <a:xfrm>
                <a:off x="2232" y="480"/>
                <a:ext cx="124" cy="124"/>
              </a:xfrm>
              <a:custGeom>
                <a:avLst/>
                <a:gdLst>
                  <a:gd name="T0" fmla="*/ 370 w 740"/>
                  <a:gd name="T1" fmla="*/ 0 h 745"/>
                  <a:gd name="T2" fmla="*/ 420 w 740"/>
                  <a:gd name="T3" fmla="*/ 3 h 745"/>
                  <a:gd name="T4" fmla="*/ 469 w 740"/>
                  <a:gd name="T5" fmla="*/ 12 h 745"/>
                  <a:gd name="T6" fmla="*/ 514 w 740"/>
                  <a:gd name="T7" fmla="*/ 29 h 745"/>
                  <a:gd name="T8" fmla="*/ 557 w 740"/>
                  <a:gd name="T9" fmla="*/ 50 h 745"/>
                  <a:gd name="T10" fmla="*/ 596 w 740"/>
                  <a:gd name="T11" fmla="*/ 77 h 745"/>
                  <a:gd name="T12" fmla="*/ 632 w 740"/>
                  <a:gd name="T13" fmla="*/ 108 h 745"/>
                  <a:gd name="T14" fmla="*/ 663 w 740"/>
                  <a:gd name="T15" fmla="*/ 144 h 745"/>
                  <a:gd name="T16" fmla="*/ 690 w 740"/>
                  <a:gd name="T17" fmla="*/ 184 h 745"/>
                  <a:gd name="T18" fmla="*/ 711 w 740"/>
                  <a:gd name="T19" fmla="*/ 227 h 745"/>
                  <a:gd name="T20" fmla="*/ 727 w 740"/>
                  <a:gd name="T21" fmla="*/ 273 h 745"/>
                  <a:gd name="T22" fmla="*/ 737 w 740"/>
                  <a:gd name="T23" fmla="*/ 322 h 745"/>
                  <a:gd name="T24" fmla="*/ 740 w 740"/>
                  <a:gd name="T25" fmla="*/ 372 h 745"/>
                  <a:gd name="T26" fmla="*/ 737 w 740"/>
                  <a:gd name="T27" fmla="*/ 423 h 745"/>
                  <a:gd name="T28" fmla="*/ 727 w 740"/>
                  <a:gd name="T29" fmla="*/ 472 h 745"/>
                  <a:gd name="T30" fmla="*/ 711 w 740"/>
                  <a:gd name="T31" fmla="*/ 518 h 745"/>
                  <a:gd name="T32" fmla="*/ 690 w 740"/>
                  <a:gd name="T33" fmla="*/ 561 h 745"/>
                  <a:gd name="T34" fmla="*/ 663 w 740"/>
                  <a:gd name="T35" fmla="*/ 600 h 745"/>
                  <a:gd name="T36" fmla="*/ 632 w 740"/>
                  <a:gd name="T37" fmla="*/ 636 h 745"/>
                  <a:gd name="T38" fmla="*/ 596 w 740"/>
                  <a:gd name="T39" fmla="*/ 668 h 745"/>
                  <a:gd name="T40" fmla="*/ 557 w 740"/>
                  <a:gd name="T41" fmla="*/ 694 h 745"/>
                  <a:gd name="T42" fmla="*/ 514 w 740"/>
                  <a:gd name="T43" fmla="*/ 715 h 745"/>
                  <a:gd name="T44" fmla="*/ 469 w 740"/>
                  <a:gd name="T45" fmla="*/ 731 h 745"/>
                  <a:gd name="T46" fmla="*/ 420 w 740"/>
                  <a:gd name="T47" fmla="*/ 742 h 745"/>
                  <a:gd name="T48" fmla="*/ 370 w 740"/>
                  <a:gd name="T49" fmla="*/ 745 h 745"/>
                  <a:gd name="T50" fmla="*/ 329 w 740"/>
                  <a:gd name="T51" fmla="*/ 743 h 745"/>
                  <a:gd name="T52" fmla="*/ 289 w 740"/>
                  <a:gd name="T53" fmla="*/ 736 h 745"/>
                  <a:gd name="T54" fmla="*/ 250 w 740"/>
                  <a:gd name="T55" fmla="*/ 724 h 745"/>
                  <a:gd name="T56" fmla="*/ 213 w 740"/>
                  <a:gd name="T57" fmla="*/ 709 h 745"/>
                  <a:gd name="T58" fmla="*/ 205 w 740"/>
                  <a:gd name="T59" fmla="*/ 656 h 745"/>
                  <a:gd name="T60" fmla="*/ 190 w 740"/>
                  <a:gd name="T61" fmla="*/ 606 h 745"/>
                  <a:gd name="T62" fmla="*/ 171 w 740"/>
                  <a:gd name="T63" fmla="*/ 557 h 745"/>
                  <a:gd name="T64" fmla="*/ 146 w 740"/>
                  <a:gd name="T65" fmla="*/ 512 h 745"/>
                  <a:gd name="T66" fmla="*/ 115 w 740"/>
                  <a:gd name="T67" fmla="*/ 469 h 745"/>
                  <a:gd name="T68" fmla="*/ 80 w 740"/>
                  <a:gd name="T69" fmla="*/ 431 h 745"/>
                  <a:gd name="T70" fmla="*/ 42 w 740"/>
                  <a:gd name="T71" fmla="*/ 397 h 745"/>
                  <a:gd name="T72" fmla="*/ 0 w 740"/>
                  <a:gd name="T73" fmla="*/ 367 h 745"/>
                  <a:gd name="T74" fmla="*/ 5 w 740"/>
                  <a:gd name="T75" fmla="*/ 317 h 745"/>
                  <a:gd name="T76" fmla="*/ 15 w 740"/>
                  <a:gd name="T77" fmla="*/ 269 h 745"/>
                  <a:gd name="T78" fmla="*/ 31 w 740"/>
                  <a:gd name="T79" fmla="*/ 224 h 745"/>
                  <a:gd name="T80" fmla="*/ 53 w 740"/>
                  <a:gd name="T81" fmla="*/ 181 h 745"/>
                  <a:gd name="T82" fmla="*/ 79 w 740"/>
                  <a:gd name="T83" fmla="*/ 142 h 745"/>
                  <a:gd name="T84" fmla="*/ 110 w 740"/>
                  <a:gd name="T85" fmla="*/ 107 h 745"/>
                  <a:gd name="T86" fmla="*/ 146 w 740"/>
                  <a:gd name="T87" fmla="*/ 76 h 745"/>
                  <a:gd name="T88" fmla="*/ 185 w 740"/>
                  <a:gd name="T89" fmla="*/ 49 h 745"/>
                  <a:gd name="T90" fmla="*/ 227 w 740"/>
                  <a:gd name="T91" fmla="*/ 29 h 745"/>
                  <a:gd name="T92" fmla="*/ 273 w 740"/>
                  <a:gd name="T93" fmla="*/ 12 h 745"/>
                  <a:gd name="T94" fmla="*/ 321 w 740"/>
                  <a:gd name="T95" fmla="*/ 3 h 745"/>
                  <a:gd name="T96" fmla="*/ 370 w 740"/>
                  <a:gd name="T97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5">
                    <a:moveTo>
                      <a:pt x="370" y="0"/>
                    </a:moveTo>
                    <a:lnTo>
                      <a:pt x="420" y="3"/>
                    </a:lnTo>
                    <a:lnTo>
                      <a:pt x="469" y="12"/>
                    </a:lnTo>
                    <a:lnTo>
                      <a:pt x="514" y="29"/>
                    </a:lnTo>
                    <a:lnTo>
                      <a:pt x="557" y="50"/>
                    </a:lnTo>
                    <a:lnTo>
                      <a:pt x="596" y="77"/>
                    </a:lnTo>
                    <a:lnTo>
                      <a:pt x="632" y="108"/>
                    </a:lnTo>
                    <a:lnTo>
                      <a:pt x="663" y="144"/>
                    </a:lnTo>
                    <a:lnTo>
                      <a:pt x="690" y="184"/>
                    </a:lnTo>
                    <a:lnTo>
                      <a:pt x="711" y="227"/>
                    </a:lnTo>
                    <a:lnTo>
                      <a:pt x="727" y="273"/>
                    </a:lnTo>
                    <a:lnTo>
                      <a:pt x="737" y="322"/>
                    </a:lnTo>
                    <a:lnTo>
                      <a:pt x="740" y="372"/>
                    </a:lnTo>
                    <a:lnTo>
                      <a:pt x="737" y="423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90" y="561"/>
                    </a:lnTo>
                    <a:lnTo>
                      <a:pt x="663" y="600"/>
                    </a:lnTo>
                    <a:lnTo>
                      <a:pt x="632" y="636"/>
                    </a:lnTo>
                    <a:lnTo>
                      <a:pt x="596" y="668"/>
                    </a:lnTo>
                    <a:lnTo>
                      <a:pt x="557" y="694"/>
                    </a:lnTo>
                    <a:lnTo>
                      <a:pt x="514" y="715"/>
                    </a:lnTo>
                    <a:lnTo>
                      <a:pt x="469" y="731"/>
                    </a:lnTo>
                    <a:lnTo>
                      <a:pt x="420" y="742"/>
                    </a:lnTo>
                    <a:lnTo>
                      <a:pt x="370" y="745"/>
                    </a:lnTo>
                    <a:lnTo>
                      <a:pt x="329" y="743"/>
                    </a:lnTo>
                    <a:lnTo>
                      <a:pt x="289" y="736"/>
                    </a:lnTo>
                    <a:lnTo>
                      <a:pt x="250" y="724"/>
                    </a:lnTo>
                    <a:lnTo>
                      <a:pt x="213" y="709"/>
                    </a:lnTo>
                    <a:lnTo>
                      <a:pt x="205" y="656"/>
                    </a:lnTo>
                    <a:lnTo>
                      <a:pt x="190" y="606"/>
                    </a:lnTo>
                    <a:lnTo>
                      <a:pt x="171" y="557"/>
                    </a:lnTo>
                    <a:lnTo>
                      <a:pt x="146" y="512"/>
                    </a:lnTo>
                    <a:lnTo>
                      <a:pt x="115" y="469"/>
                    </a:lnTo>
                    <a:lnTo>
                      <a:pt x="80" y="431"/>
                    </a:lnTo>
                    <a:lnTo>
                      <a:pt x="42" y="397"/>
                    </a:lnTo>
                    <a:lnTo>
                      <a:pt x="0" y="367"/>
                    </a:lnTo>
                    <a:lnTo>
                      <a:pt x="5" y="317"/>
                    </a:lnTo>
                    <a:lnTo>
                      <a:pt x="15" y="269"/>
                    </a:lnTo>
                    <a:lnTo>
                      <a:pt x="31" y="224"/>
                    </a:lnTo>
                    <a:lnTo>
                      <a:pt x="53" y="181"/>
                    </a:lnTo>
                    <a:lnTo>
                      <a:pt x="79" y="142"/>
                    </a:lnTo>
                    <a:lnTo>
                      <a:pt x="110" y="107"/>
                    </a:lnTo>
                    <a:lnTo>
                      <a:pt x="146" y="76"/>
                    </a:lnTo>
                    <a:lnTo>
                      <a:pt x="185" y="49"/>
                    </a:lnTo>
                    <a:lnTo>
                      <a:pt x="227" y="29"/>
                    </a:lnTo>
                    <a:lnTo>
                      <a:pt x="273" y="12"/>
                    </a:lnTo>
                    <a:lnTo>
                      <a:pt x="321" y="3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33"/>
              <p:cNvSpPr>
                <a:spLocks/>
              </p:cNvSpPr>
              <p:nvPr/>
            </p:nvSpPr>
            <p:spPr bwMode="auto">
              <a:xfrm>
                <a:off x="2028" y="606"/>
                <a:ext cx="124" cy="125"/>
              </a:xfrm>
              <a:custGeom>
                <a:avLst/>
                <a:gdLst>
                  <a:gd name="T0" fmla="*/ 371 w 741"/>
                  <a:gd name="T1" fmla="*/ 0 h 747"/>
                  <a:gd name="T2" fmla="*/ 420 w 741"/>
                  <a:gd name="T3" fmla="*/ 4 h 747"/>
                  <a:gd name="T4" fmla="*/ 468 w 741"/>
                  <a:gd name="T5" fmla="*/ 14 h 747"/>
                  <a:gd name="T6" fmla="*/ 514 w 741"/>
                  <a:gd name="T7" fmla="*/ 30 h 747"/>
                  <a:gd name="T8" fmla="*/ 558 w 741"/>
                  <a:gd name="T9" fmla="*/ 52 h 747"/>
                  <a:gd name="T10" fmla="*/ 597 w 741"/>
                  <a:gd name="T11" fmla="*/ 79 h 747"/>
                  <a:gd name="T12" fmla="*/ 632 w 741"/>
                  <a:gd name="T13" fmla="*/ 110 h 747"/>
                  <a:gd name="T14" fmla="*/ 663 w 741"/>
                  <a:gd name="T15" fmla="*/ 146 h 747"/>
                  <a:gd name="T16" fmla="*/ 690 w 741"/>
                  <a:gd name="T17" fmla="*/ 185 h 747"/>
                  <a:gd name="T18" fmla="*/ 711 w 741"/>
                  <a:gd name="T19" fmla="*/ 229 h 747"/>
                  <a:gd name="T20" fmla="*/ 727 w 741"/>
                  <a:gd name="T21" fmla="*/ 275 h 747"/>
                  <a:gd name="T22" fmla="*/ 737 w 741"/>
                  <a:gd name="T23" fmla="*/ 323 h 747"/>
                  <a:gd name="T24" fmla="*/ 741 w 741"/>
                  <a:gd name="T25" fmla="*/ 374 h 747"/>
                  <a:gd name="T26" fmla="*/ 737 w 741"/>
                  <a:gd name="T27" fmla="*/ 424 h 747"/>
                  <a:gd name="T28" fmla="*/ 727 w 741"/>
                  <a:gd name="T29" fmla="*/ 472 h 747"/>
                  <a:gd name="T30" fmla="*/ 711 w 741"/>
                  <a:gd name="T31" fmla="*/ 518 h 747"/>
                  <a:gd name="T32" fmla="*/ 690 w 741"/>
                  <a:gd name="T33" fmla="*/ 562 h 747"/>
                  <a:gd name="T34" fmla="*/ 663 w 741"/>
                  <a:gd name="T35" fmla="*/ 601 h 747"/>
                  <a:gd name="T36" fmla="*/ 632 w 741"/>
                  <a:gd name="T37" fmla="*/ 637 h 747"/>
                  <a:gd name="T38" fmla="*/ 597 w 741"/>
                  <a:gd name="T39" fmla="*/ 668 h 747"/>
                  <a:gd name="T40" fmla="*/ 558 w 741"/>
                  <a:gd name="T41" fmla="*/ 696 h 747"/>
                  <a:gd name="T42" fmla="*/ 514 w 741"/>
                  <a:gd name="T43" fmla="*/ 717 h 747"/>
                  <a:gd name="T44" fmla="*/ 468 w 741"/>
                  <a:gd name="T45" fmla="*/ 733 h 747"/>
                  <a:gd name="T46" fmla="*/ 420 w 741"/>
                  <a:gd name="T47" fmla="*/ 743 h 747"/>
                  <a:gd name="T48" fmla="*/ 371 w 741"/>
                  <a:gd name="T49" fmla="*/ 747 h 747"/>
                  <a:gd name="T50" fmla="*/ 320 w 741"/>
                  <a:gd name="T51" fmla="*/ 743 h 747"/>
                  <a:gd name="T52" fmla="*/ 272 w 741"/>
                  <a:gd name="T53" fmla="*/ 733 h 747"/>
                  <a:gd name="T54" fmla="*/ 227 w 741"/>
                  <a:gd name="T55" fmla="*/ 717 h 747"/>
                  <a:gd name="T56" fmla="*/ 183 w 741"/>
                  <a:gd name="T57" fmla="*/ 696 h 747"/>
                  <a:gd name="T58" fmla="*/ 144 w 741"/>
                  <a:gd name="T59" fmla="*/ 668 h 747"/>
                  <a:gd name="T60" fmla="*/ 109 w 741"/>
                  <a:gd name="T61" fmla="*/ 637 h 747"/>
                  <a:gd name="T62" fmla="*/ 78 w 741"/>
                  <a:gd name="T63" fmla="*/ 601 h 747"/>
                  <a:gd name="T64" fmla="*/ 50 w 741"/>
                  <a:gd name="T65" fmla="*/ 562 h 747"/>
                  <a:gd name="T66" fmla="*/ 30 w 741"/>
                  <a:gd name="T67" fmla="*/ 518 h 747"/>
                  <a:gd name="T68" fmla="*/ 13 w 741"/>
                  <a:gd name="T69" fmla="*/ 472 h 747"/>
                  <a:gd name="T70" fmla="*/ 3 w 741"/>
                  <a:gd name="T71" fmla="*/ 424 h 747"/>
                  <a:gd name="T72" fmla="*/ 0 w 741"/>
                  <a:gd name="T73" fmla="*/ 374 h 747"/>
                  <a:gd name="T74" fmla="*/ 3 w 741"/>
                  <a:gd name="T75" fmla="*/ 323 h 747"/>
                  <a:gd name="T76" fmla="*/ 13 w 741"/>
                  <a:gd name="T77" fmla="*/ 275 h 747"/>
                  <a:gd name="T78" fmla="*/ 30 w 741"/>
                  <a:gd name="T79" fmla="*/ 229 h 747"/>
                  <a:gd name="T80" fmla="*/ 50 w 741"/>
                  <a:gd name="T81" fmla="*/ 185 h 747"/>
                  <a:gd name="T82" fmla="*/ 78 w 741"/>
                  <a:gd name="T83" fmla="*/ 146 h 747"/>
                  <a:gd name="T84" fmla="*/ 109 w 741"/>
                  <a:gd name="T85" fmla="*/ 110 h 747"/>
                  <a:gd name="T86" fmla="*/ 144 w 741"/>
                  <a:gd name="T87" fmla="*/ 79 h 747"/>
                  <a:gd name="T88" fmla="*/ 183 w 741"/>
                  <a:gd name="T89" fmla="*/ 52 h 747"/>
                  <a:gd name="T90" fmla="*/ 227 w 741"/>
                  <a:gd name="T91" fmla="*/ 30 h 747"/>
                  <a:gd name="T92" fmla="*/ 272 w 741"/>
                  <a:gd name="T93" fmla="*/ 14 h 747"/>
                  <a:gd name="T94" fmla="*/ 320 w 741"/>
                  <a:gd name="T95" fmla="*/ 4 h 747"/>
                  <a:gd name="T96" fmla="*/ 371 w 741"/>
                  <a:gd name="T97" fmla="*/ 0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1" h="747">
                    <a:moveTo>
                      <a:pt x="371" y="0"/>
                    </a:moveTo>
                    <a:lnTo>
                      <a:pt x="420" y="4"/>
                    </a:lnTo>
                    <a:lnTo>
                      <a:pt x="468" y="14"/>
                    </a:lnTo>
                    <a:lnTo>
                      <a:pt x="514" y="30"/>
                    </a:lnTo>
                    <a:lnTo>
                      <a:pt x="558" y="52"/>
                    </a:lnTo>
                    <a:lnTo>
                      <a:pt x="597" y="79"/>
                    </a:lnTo>
                    <a:lnTo>
                      <a:pt x="632" y="110"/>
                    </a:lnTo>
                    <a:lnTo>
                      <a:pt x="663" y="146"/>
                    </a:lnTo>
                    <a:lnTo>
                      <a:pt x="690" y="185"/>
                    </a:lnTo>
                    <a:lnTo>
                      <a:pt x="711" y="229"/>
                    </a:lnTo>
                    <a:lnTo>
                      <a:pt x="727" y="275"/>
                    </a:lnTo>
                    <a:lnTo>
                      <a:pt x="737" y="323"/>
                    </a:lnTo>
                    <a:lnTo>
                      <a:pt x="741" y="374"/>
                    </a:lnTo>
                    <a:lnTo>
                      <a:pt x="737" y="424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90" y="562"/>
                    </a:lnTo>
                    <a:lnTo>
                      <a:pt x="663" y="601"/>
                    </a:lnTo>
                    <a:lnTo>
                      <a:pt x="632" y="637"/>
                    </a:lnTo>
                    <a:lnTo>
                      <a:pt x="597" y="668"/>
                    </a:lnTo>
                    <a:lnTo>
                      <a:pt x="558" y="696"/>
                    </a:lnTo>
                    <a:lnTo>
                      <a:pt x="514" y="717"/>
                    </a:lnTo>
                    <a:lnTo>
                      <a:pt x="468" y="733"/>
                    </a:lnTo>
                    <a:lnTo>
                      <a:pt x="420" y="743"/>
                    </a:lnTo>
                    <a:lnTo>
                      <a:pt x="371" y="747"/>
                    </a:lnTo>
                    <a:lnTo>
                      <a:pt x="320" y="743"/>
                    </a:lnTo>
                    <a:lnTo>
                      <a:pt x="272" y="733"/>
                    </a:lnTo>
                    <a:lnTo>
                      <a:pt x="227" y="717"/>
                    </a:lnTo>
                    <a:lnTo>
                      <a:pt x="183" y="696"/>
                    </a:lnTo>
                    <a:lnTo>
                      <a:pt x="144" y="668"/>
                    </a:lnTo>
                    <a:lnTo>
                      <a:pt x="109" y="637"/>
                    </a:lnTo>
                    <a:lnTo>
                      <a:pt x="78" y="601"/>
                    </a:lnTo>
                    <a:lnTo>
                      <a:pt x="50" y="562"/>
                    </a:lnTo>
                    <a:lnTo>
                      <a:pt x="30" y="518"/>
                    </a:lnTo>
                    <a:lnTo>
                      <a:pt x="13" y="472"/>
                    </a:lnTo>
                    <a:lnTo>
                      <a:pt x="3" y="424"/>
                    </a:lnTo>
                    <a:lnTo>
                      <a:pt x="0" y="374"/>
                    </a:lnTo>
                    <a:lnTo>
                      <a:pt x="3" y="323"/>
                    </a:lnTo>
                    <a:lnTo>
                      <a:pt x="13" y="275"/>
                    </a:lnTo>
                    <a:lnTo>
                      <a:pt x="30" y="229"/>
                    </a:lnTo>
                    <a:lnTo>
                      <a:pt x="50" y="185"/>
                    </a:lnTo>
                    <a:lnTo>
                      <a:pt x="78" y="146"/>
                    </a:lnTo>
                    <a:lnTo>
                      <a:pt x="109" y="110"/>
                    </a:lnTo>
                    <a:lnTo>
                      <a:pt x="144" y="79"/>
                    </a:lnTo>
                    <a:lnTo>
                      <a:pt x="183" y="52"/>
                    </a:lnTo>
                    <a:lnTo>
                      <a:pt x="227" y="30"/>
                    </a:lnTo>
                    <a:lnTo>
                      <a:pt x="272" y="14"/>
                    </a:lnTo>
                    <a:lnTo>
                      <a:pt x="320" y="4"/>
                    </a:lnTo>
                    <a:lnTo>
                      <a:pt x="3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34"/>
              <p:cNvSpPr>
                <a:spLocks/>
              </p:cNvSpPr>
              <p:nvPr/>
            </p:nvSpPr>
            <p:spPr bwMode="auto">
              <a:xfrm>
                <a:off x="2143" y="671"/>
                <a:ext cx="154" cy="163"/>
              </a:xfrm>
              <a:custGeom>
                <a:avLst/>
                <a:gdLst>
                  <a:gd name="T0" fmla="*/ 141 w 927"/>
                  <a:gd name="T1" fmla="*/ 0 h 982"/>
                  <a:gd name="T2" fmla="*/ 452 w 927"/>
                  <a:gd name="T3" fmla="*/ 0 h 982"/>
                  <a:gd name="T4" fmla="*/ 509 w 927"/>
                  <a:gd name="T5" fmla="*/ 3 h 982"/>
                  <a:gd name="T6" fmla="*/ 561 w 927"/>
                  <a:gd name="T7" fmla="*/ 12 h 982"/>
                  <a:gd name="T8" fmla="*/ 613 w 927"/>
                  <a:gd name="T9" fmla="*/ 27 h 982"/>
                  <a:gd name="T10" fmla="*/ 661 w 927"/>
                  <a:gd name="T11" fmla="*/ 48 h 982"/>
                  <a:gd name="T12" fmla="*/ 707 w 927"/>
                  <a:gd name="T13" fmla="*/ 75 h 982"/>
                  <a:gd name="T14" fmla="*/ 749 w 927"/>
                  <a:gd name="T15" fmla="*/ 105 h 982"/>
                  <a:gd name="T16" fmla="*/ 788 w 927"/>
                  <a:gd name="T17" fmla="*/ 139 h 982"/>
                  <a:gd name="T18" fmla="*/ 822 w 927"/>
                  <a:gd name="T19" fmla="*/ 179 h 982"/>
                  <a:gd name="T20" fmla="*/ 852 w 927"/>
                  <a:gd name="T21" fmla="*/ 221 h 982"/>
                  <a:gd name="T22" fmla="*/ 879 w 927"/>
                  <a:gd name="T23" fmla="*/ 268 h 982"/>
                  <a:gd name="T24" fmla="*/ 899 w 927"/>
                  <a:gd name="T25" fmla="*/ 317 h 982"/>
                  <a:gd name="T26" fmla="*/ 914 w 927"/>
                  <a:gd name="T27" fmla="*/ 368 h 982"/>
                  <a:gd name="T28" fmla="*/ 923 w 927"/>
                  <a:gd name="T29" fmla="*/ 422 h 982"/>
                  <a:gd name="T30" fmla="*/ 927 w 927"/>
                  <a:gd name="T31" fmla="*/ 478 h 982"/>
                  <a:gd name="T32" fmla="*/ 927 w 927"/>
                  <a:gd name="T33" fmla="*/ 864 h 982"/>
                  <a:gd name="T34" fmla="*/ 924 w 927"/>
                  <a:gd name="T35" fmla="*/ 864 h 982"/>
                  <a:gd name="T36" fmla="*/ 899 w 927"/>
                  <a:gd name="T37" fmla="*/ 877 h 982"/>
                  <a:gd name="T38" fmla="*/ 893 w 927"/>
                  <a:gd name="T39" fmla="*/ 880 h 982"/>
                  <a:gd name="T40" fmla="*/ 882 w 927"/>
                  <a:gd name="T41" fmla="*/ 885 h 982"/>
                  <a:gd name="T42" fmla="*/ 865 w 927"/>
                  <a:gd name="T43" fmla="*/ 892 h 982"/>
                  <a:gd name="T44" fmla="*/ 843 w 927"/>
                  <a:gd name="T45" fmla="*/ 901 h 982"/>
                  <a:gd name="T46" fmla="*/ 814 w 927"/>
                  <a:gd name="T47" fmla="*/ 911 h 982"/>
                  <a:gd name="T48" fmla="*/ 781 w 927"/>
                  <a:gd name="T49" fmla="*/ 922 h 982"/>
                  <a:gd name="T50" fmla="*/ 742 w 927"/>
                  <a:gd name="T51" fmla="*/ 933 h 982"/>
                  <a:gd name="T52" fmla="*/ 698 w 927"/>
                  <a:gd name="T53" fmla="*/ 944 h 982"/>
                  <a:gd name="T54" fmla="*/ 648 w 927"/>
                  <a:gd name="T55" fmla="*/ 954 h 982"/>
                  <a:gd name="T56" fmla="*/ 595 w 927"/>
                  <a:gd name="T57" fmla="*/ 965 h 982"/>
                  <a:gd name="T58" fmla="*/ 535 w 927"/>
                  <a:gd name="T59" fmla="*/ 973 h 982"/>
                  <a:gd name="T60" fmla="*/ 471 w 927"/>
                  <a:gd name="T61" fmla="*/ 978 h 982"/>
                  <a:gd name="T62" fmla="*/ 402 w 927"/>
                  <a:gd name="T63" fmla="*/ 982 h 982"/>
                  <a:gd name="T64" fmla="*/ 402 w 927"/>
                  <a:gd name="T65" fmla="*/ 863 h 982"/>
                  <a:gd name="T66" fmla="*/ 399 w 927"/>
                  <a:gd name="T67" fmla="*/ 800 h 982"/>
                  <a:gd name="T68" fmla="*/ 388 w 927"/>
                  <a:gd name="T69" fmla="*/ 738 h 982"/>
                  <a:gd name="T70" fmla="*/ 372 w 927"/>
                  <a:gd name="T71" fmla="*/ 680 h 982"/>
                  <a:gd name="T72" fmla="*/ 349 w 927"/>
                  <a:gd name="T73" fmla="*/ 624 h 982"/>
                  <a:gd name="T74" fmla="*/ 322 w 927"/>
                  <a:gd name="T75" fmla="*/ 571 h 982"/>
                  <a:gd name="T76" fmla="*/ 289 w 927"/>
                  <a:gd name="T77" fmla="*/ 521 h 982"/>
                  <a:gd name="T78" fmla="*/ 251 w 927"/>
                  <a:gd name="T79" fmla="*/ 476 h 982"/>
                  <a:gd name="T80" fmla="*/ 207 w 927"/>
                  <a:gd name="T81" fmla="*/ 435 h 982"/>
                  <a:gd name="T82" fmla="*/ 162 w 927"/>
                  <a:gd name="T83" fmla="*/ 398 h 982"/>
                  <a:gd name="T84" fmla="*/ 111 w 927"/>
                  <a:gd name="T85" fmla="*/ 367 h 982"/>
                  <a:gd name="T86" fmla="*/ 57 w 927"/>
                  <a:gd name="T87" fmla="*/ 340 h 982"/>
                  <a:gd name="T88" fmla="*/ 0 w 927"/>
                  <a:gd name="T89" fmla="*/ 319 h 982"/>
                  <a:gd name="T90" fmla="*/ 34 w 927"/>
                  <a:gd name="T91" fmla="*/ 284 h 982"/>
                  <a:gd name="T92" fmla="*/ 64 w 927"/>
                  <a:gd name="T93" fmla="*/ 243 h 982"/>
                  <a:gd name="T94" fmla="*/ 91 w 927"/>
                  <a:gd name="T95" fmla="*/ 199 h 982"/>
                  <a:gd name="T96" fmla="*/ 111 w 927"/>
                  <a:gd name="T97" fmla="*/ 153 h 982"/>
                  <a:gd name="T98" fmla="*/ 126 w 927"/>
                  <a:gd name="T99" fmla="*/ 104 h 982"/>
                  <a:gd name="T100" fmla="*/ 136 w 927"/>
                  <a:gd name="T101" fmla="*/ 53 h 982"/>
                  <a:gd name="T102" fmla="*/ 141 w 927"/>
                  <a:gd name="T103" fmla="*/ 0 h 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7" h="982">
                    <a:moveTo>
                      <a:pt x="141" y="0"/>
                    </a:moveTo>
                    <a:lnTo>
                      <a:pt x="452" y="0"/>
                    </a:lnTo>
                    <a:lnTo>
                      <a:pt x="509" y="3"/>
                    </a:lnTo>
                    <a:lnTo>
                      <a:pt x="561" y="12"/>
                    </a:lnTo>
                    <a:lnTo>
                      <a:pt x="613" y="27"/>
                    </a:lnTo>
                    <a:lnTo>
                      <a:pt x="661" y="48"/>
                    </a:lnTo>
                    <a:lnTo>
                      <a:pt x="707" y="75"/>
                    </a:lnTo>
                    <a:lnTo>
                      <a:pt x="749" y="105"/>
                    </a:lnTo>
                    <a:lnTo>
                      <a:pt x="788" y="139"/>
                    </a:lnTo>
                    <a:lnTo>
                      <a:pt x="822" y="179"/>
                    </a:lnTo>
                    <a:lnTo>
                      <a:pt x="852" y="221"/>
                    </a:lnTo>
                    <a:lnTo>
                      <a:pt x="879" y="268"/>
                    </a:lnTo>
                    <a:lnTo>
                      <a:pt x="899" y="317"/>
                    </a:lnTo>
                    <a:lnTo>
                      <a:pt x="914" y="368"/>
                    </a:lnTo>
                    <a:lnTo>
                      <a:pt x="923" y="422"/>
                    </a:lnTo>
                    <a:lnTo>
                      <a:pt x="927" y="478"/>
                    </a:lnTo>
                    <a:lnTo>
                      <a:pt x="927" y="864"/>
                    </a:lnTo>
                    <a:lnTo>
                      <a:pt x="924" y="864"/>
                    </a:lnTo>
                    <a:lnTo>
                      <a:pt x="899" y="877"/>
                    </a:lnTo>
                    <a:lnTo>
                      <a:pt x="893" y="880"/>
                    </a:lnTo>
                    <a:lnTo>
                      <a:pt x="882" y="885"/>
                    </a:lnTo>
                    <a:lnTo>
                      <a:pt x="865" y="892"/>
                    </a:lnTo>
                    <a:lnTo>
                      <a:pt x="843" y="901"/>
                    </a:lnTo>
                    <a:lnTo>
                      <a:pt x="814" y="911"/>
                    </a:lnTo>
                    <a:lnTo>
                      <a:pt x="781" y="922"/>
                    </a:lnTo>
                    <a:lnTo>
                      <a:pt x="742" y="933"/>
                    </a:lnTo>
                    <a:lnTo>
                      <a:pt x="698" y="944"/>
                    </a:lnTo>
                    <a:lnTo>
                      <a:pt x="648" y="954"/>
                    </a:lnTo>
                    <a:lnTo>
                      <a:pt x="595" y="965"/>
                    </a:lnTo>
                    <a:lnTo>
                      <a:pt x="535" y="973"/>
                    </a:lnTo>
                    <a:lnTo>
                      <a:pt x="471" y="978"/>
                    </a:lnTo>
                    <a:lnTo>
                      <a:pt x="402" y="982"/>
                    </a:lnTo>
                    <a:lnTo>
                      <a:pt x="402" y="863"/>
                    </a:lnTo>
                    <a:lnTo>
                      <a:pt x="399" y="800"/>
                    </a:lnTo>
                    <a:lnTo>
                      <a:pt x="388" y="738"/>
                    </a:lnTo>
                    <a:lnTo>
                      <a:pt x="372" y="680"/>
                    </a:lnTo>
                    <a:lnTo>
                      <a:pt x="349" y="624"/>
                    </a:lnTo>
                    <a:lnTo>
                      <a:pt x="322" y="571"/>
                    </a:lnTo>
                    <a:lnTo>
                      <a:pt x="289" y="521"/>
                    </a:lnTo>
                    <a:lnTo>
                      <a:pt x="251" y="476"/>
                    </a:lnTo>
                    <a:lnTo>
                      <a:pt x="207" y="435"/>
                    </a:lnTo>
                    <a:lnTo>
                      <a:pt x="162" y="398"/>
                    </a:lnTo>
                    <a:lnTo>
                      <a:pt x="111" y="367"/>
                    </a:lnTo>
                    <a:lnTo>
                      <a:pt x="57" y="340"/>
                    </a:lnTo>
                    <a:lnTo>
                      <a:pt x="0" y="319"/>
                    </a:lnTo>
                    <a:lnTo>
                      <a:pt x="34" y="284"/>
                    </a:lnTo>
                    <a:lnTo>
                      <a:pt x="64" y="243"/>
                    </a:lnTo>
                    <a:lnTo>
                      <a:pt x="91" y="199"/>
                    </a:lnTo>
                    <a:lnTo>
                      <a:pt x="111" y="153"/>
                    </a:lnTo>
                    <a:lnTo>
                      <a:pt x="126" y="104"/>
                    </a:lnTo>
                    <a:lnTo>
                      <a:pt x="136" y="53"/>
                    </a:lnTo>
                    <a:lnTo>
                      <a:pt x="1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35"/>
              <p:cNvSpPr>
                <a:spLocks/>
              </p:cNvSpPr>
              <p:nvPr/>
            </p:nvSpPr>
            <p:spPr bwMode="auto">
              <a:xfrm>
                <a:off x="2245" y="608"/>
                <a:ext cx="154" cy="164"/>
              </a:xfrm>
              <a:custGeom>
                <a:avLst/>
                <a:gdLst>
                  <a:gd name="T0" fmla="*/ 140 w 926"/>
                  <a:gd name="T1" fmla="*/ 0 h 982"/>
                  <a:gd name="T2" fmla="*/ 452 w 926"/>
                  <a:gd name="T3" fmla="*/ 0 h 982"/>
                  <a:gd name="T4" fmla="*/ 507 w 926"/>
                  <a:gd name="T5" fmla="*/ 3 h 982"/>
                  <a:gd name="T6" fmla="*/ 561 w 926"/>
                  <a:gd name="T7" fmla="*/ 12 h 982"/>
                  <a:gd name="T8" fmla="*/ 611 w 926"/>
                  <a:gd name="T9" fmla="*/ 27 h 982"/>
                  <a:gd name="T10" fmla="*/ 660 w 926"/>
                  <a:gd name="T11" fmla="*/ 48 h 982"/>
                  <a:gd name="T12" fmla="*/ 706 w 926"/>
                  <a:gd name="T13" fmla="*/ 74 h 982"/>
                  <a:gd name="T14" fmla="*/ 749 w 926"/>
                  <a:gd name="T15" fmla="*/ 105 h 982"/>
                  <a:gd name="T16" fmla="*/ 788 w 926"/>
                  <a:gd name="T17" fmla="*/ 139 h 982"/>
                  <a:gd name="T18" fmla="*/ 822 w 926"/>
                  <a:gd name="T19" fmla="*/ 179 h 982"/>
                  <a:gd name="T20" fmla="*/ 852 w 926"/>
                  <a:gd name="T21" fmla="*/ 221 h 982"/>
                  <a:gd name="T22" fmla="*/ 878 w 926"/>
                  <a:gd name="T23" fmla="*/ 267 h 982"/>
                  <a:gd name="T24" fmla="*/ 899 w 926"/>
                  <a:gd name="T25" fmla="*/ 316 h 982"/>
                  <a:gd name="T26" fmla="*/ 914 w 926"/>
                  <a:gd name="T27" fmla="*/ 368 h 982"/>
                  <a:gd name="T28" fmla="*/ 923 w 926"/>
                  <a:gd name="T29" fmla="*/ 422 h 982"/>
                  <a:gd name="T30" fmla="*/ 926 w 926"/>
                  <a:gd name="T31" fmla="*/ 477 h 982"/>
                  <a:gd name="T32" fmla="*/ 926 w 926"/>
                  <a:gd name="T33" fmla="*/ 864 h 982"/>
                  <a:gd name="T34" fmla="*/ 924 w 926"/>
                  <a:gd name="T35" fmla="*/ 864 h 982"/>
                  <a:gd name="T36" fmla="*/ 899 w 926"/>
                  <a:gd name="T37" fmla="*/ 877 h 982"/>
                  <a:gd name="T38" fmla="*/ 893 w 926"/>
                  <a:gd name="T39" fmla="*/ 880 h 982"/>
                  <a:gd name="T40" fmla="*/ 882 w 926"/>
                  <a:gd name="T41" fmla="*/ 885 h 982"/>
                  <a:gd name="T42" fmla="*/ 864 w 926"/>
                  <a:gd name="T43" fmla="*/ 892 h 982"/>
                  <a:gd name="T44" fmla="*/ 841 w 926"/>
                  <a:gd name="T45" fmla="*/ 901 h 982"/>
                  <a:gd name="T46" fmla="*/ 814 w 926"/>
                  <a:gd name="T47" fmla="*/ 911 h 982"/>
                  <a:gd name="T48" fmla="*/ 780 w 926"/>
                  <a:gd name="T49" fmla="*/ 922 h 982"/>
                  <a:gd name="T50" fmla="*/ 741 w 926"/>
                  <a:gd name="T51" fmla="*/ 933 h 982"/>
                  <a:gd name="T52" fmla="*/ 697 w 926"/>
                  <a:gd name="T53" fmla="*/ 944 h 982"/>
                  <a:gd name="T54" fmla="*/ 648 w 926"/>
                  <a:gd name="T55" fmla="*/ 954 h 982"/>
                  <a:gd name="T56" fmla="*/ 594 w 926"/>
                  <a:gd name="T57" fmla="*/ 965 h 982"/>
                  <a:gd name="T58" fmla="*/ 534 w 926"/>
                  <a:gd name="T59" fmla="*/ 971 h 982"/>
                  <a:gd name="T60" fmla="*/ 470 w 926"/>
                  <a:gd name="T61" fmla="*/ 978 h 982"/>
                  <a:gd name="T62" fmla="*/ 402 w 926"/>
                  <a:gd name="T63" fmla="*/ 982 h 982"/>
                  <a:gd name="T64" fmla="*/ 402 w 926"/>
                  <a:gd name="T65" fmla="*/ 863 h 982"/>
                  <a:gd name="T66" fmla="*/ 398 w 926"/>
                  <a:gd name="T67" fmla="*/ 799 h 982"/>
                  <a:gd name="T68" fmla="*/ 388 w 926"/>
                  <a:gd name="T69" fmla="*/ 738 h 982"/>
                  <a:gd name="T70" fmla="*/ 372 w 926"/>
                  <a:gd name="T71" fmla="*/ 679 h 982"/>
                  <a:gd name="T72" fmla="*/ 349 w 926"/>
                  <a:gd name="T73" fmla="*/ 624 h 982"/>
                  <a:gd name="T74" fmla="*/ 321 w 926"/>
                  <a:gd name="T75" fmla="*/ 571 h 982"/>
                  <a:gd name="T76" fmla="*/ 288 w 926"/>
                  <a:gd name="T77" fmla="*/ 521 h 982"/>
                  <a:gd name="T78" fmla="*/ 249 w 926"/>
                  <a:gd name="T79" fmla="*/ 476 h 982"/>
                  <a:gd name="T80" fmla="*/ 207 w 926"/>
                  <a:gd name="T81" fmla="*/ 435 h 982"/>
                  <a:gd name="T82" fmla="*/ 160 w 926"/>
                  <a:gd name="T83" fmla="*/ 398 h 982"/>
                  <a:gd name="T84" fmla="*/ 110 w 926"/>
                  <a:gd name="T85" fmla="*/ 367 h 982"/>
                  <a:gd name="T86" fmla="*/ 57 w 926"/>
                  <a:gd name="T87" fmla="*/ 340 h 982"/>
                  <a:gd name="T88" fmla="*/ 0 w 926"/>
                  <a:gd name="T89" fmla="*/ 319 h 982"/>
                  <a:gd name="T90" fmla="*/ 34 w 926"/>
                  <a:gd name="T91" fmla="*/ 284 h 982"/>
                  <a:gd name="T92" fmla="*/ 64 w 926"/>
                  <a:gd name="T93" fmla="*/ 243 h 982"/>
                  <a:gd name="T94" fmla="*/ 89 w 926"/>
                  <a:gd name="T95" fmla="*/ 199 h 982"/>
                  <a:gd name="T96" fmla="*/ 110 w 926"/>
                  <a:gd name="T97" fmla="*/ 153 h 982"/>
                  <a:gd name="T98" fmla="*/ 126 w 926"/>
                  <a:gd name="T99" fmla="*/ 104 h 982"/>
                  <a:gd name="T100" fmla="*/ 136 w 926"/>
                  <a:gd name="T101" fmla="*/ 53 h 982"/>
                  <a:gd name="T102" fmla="*/ 140 w 926"/>
                  <a:gd name="T103" fmla="*/ 0 h 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6" h="982">
                    <a:moveTo>
                      <a:pt x="140" y="0"/>
                    </a:moveTo>
                    <a:lnTo>
                      <a:pt x="452" y="0"/>
                    </a:lnTo>
                    <a:lnTo>
                      <a:pt x="507" y="3"/>
                    </a:lnTo>
                    <a:lnTo>
                      <a:pt x="561" y="12"/>
                    </a:lnTo>
                    <a:lnTo>
                      <a:pt x="611" y="27"/>
                    </a:lnTo>
                    <a:lnTo>
                      <a:pt x="660" y="48"/>
                    </a:lnTo>
                    <a:lnTo>
                      <a:pt x="706" y="74"/>
                    </a:lnTo>
                    <a:lnTo>
                      <a:pt x="749" y="105"/>
                    </a:lnTo>
                    <a:lnTo>
                      <a:pt x="788" y="139"/>
                    </a:lnTo>
                    <a:lnTo>
                      <a:pt x="822" y="179"/>
                    </a:lnTo>
                    <a:lnTo>
                      <a:pt x="852" y="221"/>
                    </a:lnTo>
                    <a:lnTo>
                      <a:pt x="878" y="267"/>
                    </a:lnTo>
                    <a:lnTo>
                      <a:pt x="899" y="316"/>
                    </a:lnTo>
                    <a:lnTo>
                      <a:pt x="914" y="368"/>
                    </a:lnTo>
                    <a:lnTo>
                      <a:pt x="923" y="422"/>
                    </a:lnTo>
                    <a:lnTo>
                      <a:pt x="926" y="477"/>
                    </a:lnTo>
                    <a:lnTo>
                      <a:pt x="926" y="864"/>
                    </a:lnTo>
                    <a:lnTo>
                      <a:pt x="924" y="864"/>
                    </a:lnTo>
                    <a:lnTo>
                      <a:pt x="899" y="877"/>
                    </a:lnTo>
                    <a:lnTo>
                      <a:pt x="893" y="880"/>
                    </a:lnTo>
                    <a:lnTo>
                      <a:pt x="882" y="885"/>
                    </a:lnTo>
                    <a:lnTo>
                      <a:pt x="864" y="892"/>
                    </a:lnTo>
                    <a:lnTo>
                      <a:pt x="841" y="901"/>
                    </a:lnTo>
                    <a:lnTo>
                      <a:pt x="814" y="911"/>
                    </a:lnTo>
                    <a:lnTo>
                      <a:pt x="780" y="922"/>
                    </a:lnTo>
                    <a:lnTo>
                      <a:pt x="741" y="933"/>
                    </a:lnTo>
                    <a:lnTo>
                      <a:pt x="697" y="944"/>
                    </a:lnTo>
                    <a:lnTo>
                      <a:pt x="648" y="954"/>
                    </a:lnTo>
                    <a:lnTo>
                      <a:pt x="594" y="965"/>
                    </a:lnTo>
                    <a:lnTo>
                      <a:pt x="534" y="971"/>
                    </a:lnTo>
                    <a:lnTo>
                      <a:pt x="470" y="978"/>
                    </a:lnTo>
                    <a:lnTo>
                      <a:pt x="402" y="982"/>
                    </a:lnTo>
                    <a:lnTo>
                      <a:pt x="402" y="863"/>
                    </a:lnTo>
                    <a:lnTo>
                      <a:pt x="398" y="799"/>
                    </a:lnTo>
                    <a:lnTo>
                      <a:pt x="388" y="738"/>
                    </a:lnTo>
                    <a:lnTo>
                      <a:pt x="372" y="679"/>
                    </a:lnTo>
                    <a:lnTo>
                      <a:pt x="349" y="624"/>
                    </a:lnTo>
                    <a:lnTo>
                      <a:pt x="321" y="571"/>
                    </a:lnTo>
                    <a:lnTo>
                      <a:pt x="288" y="521"/>
                    </a:lnTo>
                    <a:lnTo>
                      <a:pt x="249" y="476"/>
                    </a:lnTo>
                    <a:lnTo>
                      <a:pt x="207" y="435"/>
                    </a:lnTo>
                    <a:lnTo>
                      <a:pt x="160" y="398"/>
                    </a:lnTo>
                    <a:lnTo>
                      <a:pt x="110" y="367"/>
                    </a:lnTo>
                    <a:lnTo>
                      <a:pt x="57" y="340"/>
                    </a:lnTo>
                    <a:lnTo>
                      <a:pt x="0" y="319"/>
                    </a:lnTo>
                    <a:lnTo>
                      <a:pt x="34" y="284"/>
                    </a:lnTo>
                    <a:lnTo>
                      <a:pt x="64" y="243"/>
                    </a:lnTo>
                    <a:lnTo>
                      <a:pt x="89" y="199"/>
                    </a:lnTo>
                    <a:lnTo>
                      <a:pt x="110" y="153"/>
                    </a:lnTo>
                    <a:lnTo>
                      <a:pt x="126" y="104"/>
                    </a:lnTo>
                    <a:lnTo>
                      <a:pt x="136" y="53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36"/>
              <p:cNvSpPr>
                <a:spLocks/>
              </p:cNvSpPr>
              <p:nvPr/>
            </p:nvSpPr>
            <p:spPr bwMode="auto">
              <a:xfrm>
                <a:off x="1877" y="671"/>
                <a:ext cx="160" cy="163"/>
              </a:xfrm>
              <a:custGeom>
                <a:avLst/>
                <a:gdLst>
                  <a:gd name="T0" fmla="*/ 474 w 965"/>
                  <a:gd name="T1" fmla="*/ 0 h 980"/>
                  <a:gd name="T2" fmla="*/ 788 w 965"/>
                  <a:gd name="T3" fmla="*/ 0 h 980"/>
                  <a:gd name="T4" fmla="*/ 824 w 965"/>
                  <a:gd name="T5" fmla="*/ 2 h 980"/>
                  <a:gd name="T6" fmla="*/ 828 w 965"/>
                  <a:gd name="T7" fmla="*/ 54 h 980"/>
                  <a:gd name="T8" fmla="*/ 839 w 965"/>
                  <a:gd name="T9" fmla="*/ 105 h 980"/>
                  <a:gd name="T10" fmla="*/ 855 w 965"/>
                  <a:gd name="T11" fmla="*/ 154 h 980"/>
                  <a:gd name="T12" fmla="*/ 875 w 965"/>
                  <a:gd name="T13" fmla="*/ 201 h 980"/>
                  <a:gd name="T14" fmla="*/ 900 w 965"/>
                  <a:gd name="T15" fmla="*/ 243 h 980"/>
                  <a:gd name="T16" fmla="*/ 930 w 965"/>
                  <a:gd name="T17" fmla="*/ 284 h 980"/>
                  <a:gd name="T18" fmla="*/ 965 w 965"/>
                  <a:gd name="T19" fmla="*/ 319 h 980"/>
                  <a:gd name="T20" fmla="*/ 907 w 965"/>
                  <a:gd name="T21" fmla="*/ 340 h 980"/>
                  <a:gd name="T22" fmla="*/ 853 w 965"/>
                  <a:gd name="T23" fmla="*/ 367 h 980"/>
                  <a:gd name="T24" fmla="*/ 803 w 965"/>
                  <a:gd name="T25" fmla="*/ 398 h 980"/>
                  <a:gd name="T26" fmla="*/ 756 w 965"/>
                  <a:gd name="T27" fmla="*/ 435 h 980"/>
                  <a:gd name="T28" fmla="*/ 714 w 965"/>
                  <a:gd name="T29" fmla="*/ 476 h 980"/>
                  <a:gd name="T30" fmla="*/ 676 w 965"/>
                  <a:gd name="T31" fmla="*/ 521 h 980"/>
                  <a:gd name="T32" fmla="*/ 643 w 965"/>
                  <a:gd name="T33" fmla="*/ 571 h 980"/>
                  <a:gd name="T34" fmla="*/ 614 w 965"/>
                  <a:gd name="T35" fmla="*/ 624 h 980"/>
                  <a:gd name="T36" fmla="*/ 592 w 965"/>
                  <a:gd name="T37" fmla="*/ 680 h 980"/>
                  <a:gd name="T38" fmla="*/ 575 w 965"/>
                  <a:gd name="T39" fmla="*/ 738 h 980"/>
                  <a:gd name="T40" fmla="*/ 566 w 965"/>
                  <a:gd name="T41" fmla="*/ 800 h 980"/>
                  <a:gd name="T42" fmla="*/ 563 w 965"/>
                  <a:gd name="T43" fmla="*/ 863 h 980"/>
                  <a:gd name="T44" fmla="*/ 563 w 965"/>
                  <a:gd name="T45" fmla="*/ 980 h 980"/>
                  <a:gd name="T46" fmla="*/ 494 w 965"/>
                  <a:gd name="T47" fmla="*/ 975 h 980"/>
                  <a:gd name="T48" fmla="*/ 423 w 965"/>
                  <a:gd name="T49" fmla="*/ 967 h 980"/>
                  <a:gd name="T50" fmla="*/ 349 w 965"/>
                  <a:gd name="T51" fmla="*/ 957 h 980"/>
                  <a:gd name="T52" fmla="*/ 274 w 965"/>
                  <a:gd name="T53" fmla="*/ 943 h 980"/>
                  <a:gd name="T54" fmla="*/ 195 w 965"/>
                  <a:gd name="T55" fmla="*/ 925 h 980"/>
                  <a:gd name="T56" fmla="*/ 112 w 965"/>
                  <a:gd name="T57" fmla="*/ 903 h 980"/>
                  <a:gd name="T58" fmla="*/ 28 w 965"/>
                  <a:gd name="T59" fmla="*/ 879 h 980"/>
                  <a:gd name="T60" fmla="*/ 1 w 965"/>
                  <a:gd name="T61" fmla="*/ 870 h 980"/>
                  <a:gd name="T62" fmla="*/ 0 w 965"/>
                  <a:gd name="T63" fmla="*/ 864 h 980"/>
                  <a:gd name="T64" fmla="*/ 0 w 965"/>
                  <a:gd name="T65" fmla="*/ 478 h 980"/>
                  <a:gd name="T66" fmla="*/ 4 w 965"/>
                  <a:gd name="T67" fmla="*/ 422 h 980"/>
                  <a:gd name="T68" fmla="*/ 13 w 965"/>
                  <a:gd name="T69" fmla="*/ 368 h 980"/>
                  <a:gd name="T70" fmla="*/ 29 w 965"/>
                  <a:gd name="T71" fmla="*/ 317 h 980"/>
                  <a:gd name="T72" fmla="*/ 49 w 965"/>
                  <a:gd name="T73" fmla="*/ 268 h 980"/>
                  <a:gd name="T74" fmla="*/ 75 w 965"/>
                  <a:gd name="T75" fmla="*/ 221 h 980"/>
                  <a:gd name="T76" fmla="*/ 105 w 965"/>
                  <a:gd name="T77" fmla="*/ 179 h 980"/>
                  <a:gd name="T78" fmla="*/ 140 w 965"/>
                  <a:gd name="T79" fmla="*/ 139 h 980"/>
                  <a:gd name="T80" fmla="*/ 179 w 965"/>
                  <a:gd name="T81" fmla="*/ 105 h 980"/>
                  <a:gd name="T82" fmla="*/ 221 w 965"/>
                  <a:gd name="T83" fmla="*/ 75 h 980"/>
                  <a:gd name="T84" fmla="*/ 266 w 965"/>
                  <a:gd name="T85" fmla="*/ 48 h 980"/>
                  <a:gd name="T86" fmla="*/ 315 w 965"/>
                  <a:gd name="T87" fmla="*/ 27 h 980"/>
                  <a:gd name="T88" fmla="*/ 367 w 965"/>
                  <a:gd name="T89" fmla="*/ 12 h 980"/>
                  <a:gd name="T90" fmla="*/ 419 w 965"/>
                  <a:gd name="T91" fmla="*/ 3 h 980"/>
                  <a:gd name="T92" fmla="*/ 474 w 965"/>
                  <a:gd name="T93" fmla="*/ 0 h 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5" h="980">
                    <a:moveTo>
                      <a:pt x="474" y="0"/>
                    </a:moveTo>
                    <a:lnTo>
                      <a:pt x="788" y="0"/>
                    </a:lnTo>
                    <a:lnTo>
                      <a:pt x="824" y="2"/>
                    </a:lnTo>
                    <a:lnTo>
                      <a:pt x="828" y="54"/>
                    </a:lnTo>
                    <a:lnTo>
                      <a:pt x="839" y="105"/>
                    </a:lnTo>
                    <a:lnTo>
                      <a:pt x="855" y="154"/>
                    </a:lnTo>
                    <a:lnTo>
                      <a:pt x="875" y="201"/>
                    </a:lnTo>
                    <a:lnTo>
                      <a:pt x="900" y="243"/>
                    </a:lnTo>
                    <a:lnTo>
                      <a:pt x="930" y="284"/>
                    </a:lnTo>
                    <a:lnTo>
                      <a:pt x="965" y="319"/>
                    </a:lnTo>
                    <a:lnTo>
                      <a:pt x="907" y="340"/>
                    </a:lnTo>
                    <a:lnTo>
                      <a:pt x="853" y="367"/>
                    </a:lnTo>
                    <a:lnTo>
                      <a:pt x="803" y="398"/>
                    </a:lnTo>
                    <a:lnTo>
                      <a:pt x="756" y="435"/>
                    </a:lnTo>
                    <a:lnTo>
                      <a:pt x="714" y="476"/>
                    </a:lnTo>
                    <a:lnTo>
                      <a:pt x="676" y="521"/>
                    </a:lnTo>
                    <a:lnTo>
                      <a:pt x="643" y="571"/>
                    </a:lnTo>
                    <a:lnTo>
                      <a:pt x="614" y="624"/>
                    </a:lnTo>
                    <a:lnTo>
                      <a:pt x="592" y="680"/>
                    </a:lnTo>
                    <a:lnTo>
                      <a:pt x="575" y="738"/>
                    </a:lnTo>
                    <a:lnTo>
                      <a:pt x="566" y="800"/>
                    </a:lnTo>
                    <a:lnTo>
                      <a:pt x="563" y="863"/>
                    </a:lnTo>
                    <a:lnTo>
                      <a:pt x="563" y="980"/>
                    </a:lnTo>
                    <a:lnTo>
                      <a:pt x="494" y="975"/>
                    </a:lnTo>
                    <a:lnTo>
                      <a:pt x="423" y="967"/>
                    </a:lnTo>
                    <a:lnTo>
                      <a:pt x="349" y="957"/>
                    </a:lnTo>
                    <a:lnTo>
                      <a:pt x="274" y="943"/>
                    </a:lnTo>
                    <a:lnTo>
                      <a:pt x="195" y="925"/>
                    </a:lnTo>
                    <a:lnTo>
                      <a:pt x="112" y="903"/>
                    </a:lnTo>
                    <a:lnTo>
                      <a:pt x="28" y="879"/>
                    </a:lnTo>
                    <a:lnTo>
                      <a:pt x="1" y="870"/>
                    </a:lnTo>
                    <a:lnTo>
                      <a:pt x="0" y="864"/>
                    </a:lnTo>
                    <a:lnTo>
                      <a:pt x="0" y="478"/>
                    </a:lnTo>
                    <a:lnTo>
                      <a:pt x="4" y="422"/>
                    </a:lnTo>
                    <a:lnTo>
                      <a:pt x="13" y="368"/>
                    </a:lnTo>
                    <a:lnTo>
                      <a:pt x="29" y="317"/>
                    </a:lnTo>
                    <a:lnTo>
                      <a:pt x="49" y="268"/>
                    </a:lnTo>
                    <a:lnTo>
                      <a:pt x="75" y="221"/>
                    </a:lnTo>
                    <a:lnTo>
                      <a:pt x="105" y="179"/>
                    </a:lnTo>
                    <a:lnTo>
                      <a:pt x="140" y="139"/>
                    </a:lnTo>
                    <a:lnTo>
                      <a:pt x="179" y="105"/>
                    </a:lnTo>
                    <a:lnTo>
                      <a:pt x="221" y="75"/>
                    </a:lnTo>
                    <a:lnTo>
                      <a:pt x="266" y="48"/>
                    </a:lnTo>
                    <a:lnTo>
                      <a:pt x="315" y="27"/>
                    </a:lnTo>
                    <a:lnTo>
                      <a:pt x="367" y="12"/>
                    </a:lnTo>
                    <a:lnTo>
                      <a:pt x="419" y="3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37"/>
              <p:cNvSpPr>
                <a:spLocks/>
              </p:cNvSpPr>
              <p:nvPr/>
            </p:nvSpPr>
            <p:spPr bwMode="auto">
              <a:xfrm>
                <a:off x="1985" y="735"/>
                <a:ext cx="210" cy="164"/>
              </a:xfrm>
              <a:custGeom>
                <a:avLst/>
                <a:gdLst>
                  <a:gd name="T0" fmla="*/ 474 w 1262"/>
                  <a:gd name="T1" fmla="*/ 0 h 984"/>
                  <a:gd name="T2" fmla="*/ 789 w 1262"/>
                  <a:gd name="T3" fmla="*/ 0 h 984"/>
                  <a:gd name="T4" fmla="*/ 844 w 1262"/>
                  <a:gd name="T5" fmla="*/ 4 h 984"/>
                  <a:gd name="T6" fmla="*/ 896 w 1262"/>
                  <a:gd name="T7" fmla="*/ 13 h 984"/>
                  <a:gd name="T8" fmla="*/ 948 w 1262"/>
                  <a:gd name="T9" fmla="*/ 28 h 984"/>
                  <a:gd name="T10" fmla="*/ 996 w 1262"/>
                  <a:gd name="T11" fmla="*/ 49 h 984"/>
                  <a:gd name="T12" fmla="*/ 1042 w 1262"/>
                  <a:gd name="T13" fmla="*/ 74 h 984"/>
                  <a:gd name="T14" fmla="*/ 1084 w 1262"/>
                  <a:gd name="T15" fmla="*/ 105 h 984"/>
                  <a:gd name="T16" fmla="*/ 1123 w 1262"/>
                  <a:gd name="T17" fmla="*/ 140 h 984"/>
                  <a:gd name="T18" fmla="*/ 1158 w 1262"/>
                  <a:gd name="T19" fmla="*/ 179 h 984"/>
                  <a:gd name="T20" fmla="*/ 1189 w 1262"/>
                  <a:gd name="T21" fmla="*/ 222 h 984"/>
                  <a:gd name="T22" fmla="*/ 1214 w 1262"/>
                  <a:gd name="T23" fmla="*/ 268 h 984"/>
                  <a:gd name="T24" fmla="*/ 1234 w 1262"/>
                  <a:gd name="T25" fmla="*/ 316 h 984"/>
                  <a:gd name="T26" fmla="*/ 1249 w 1262"/>
                  <a:gd name="T27" fmla="*/ 368 h 984"/>
                  <a:gd name="T28" fmla="*/ 1258 w 1262"/>
                  <a:gd name="T29" fmla="*/ 421 h 984"/>
                  <a:gd name="T30" fmla="*/ 1262 w 1262"/>
                  <a:gd name="T31" fmla="*/ 478 h 984"/>
                  <a:gd name="T32" fmla="*/ 1262 w 1262"/>
                  <a:gd name="T33" fmla="*/ 865 h 984"/>
                  <a:gd name="T34" fmla="*/ 1260 w 1262"/>
                  <a:gd name="T35" fmla="*/ 865 h 984"/>
                  <a:gd name="T36" fmla="*/ 1234 w 1262"/>
                  <a:gd name="T37" fmla="*/ 877 h 984"/>
                  <a:gd name="T38" fmla="*/ 1230 w 1262"/>
                  <a:gd name="T39" fmla="*/ 880 h 984"/>
                  <a:gd name="T40" fmla="*/ 1218 w 1262"/>
                  <a:gd name="T41" fmla="*/ 885 h 984"/>
                  <a:gd name="T42" fmla="*/ 1201 w 1262"/>
                  <a:gd name="T43" fmla="*/ 892 h 984"/>
                  <a:gd name="T44" fmla="*/ 1178 w 1262"/>
                  <a:gd name="T45" fmla="*/ 902 h 984"/>
                  <a:gd name="T46" fmla="*/ 1151 w 1262"/>
                  <a:gd name="T47" fmla="*/ 911 h 984"/>
                  <a:gd name="T48" fmla="*/ 1118 w 1262"/>
                  <a:gd name="T49" fmla="*/ 922 h 984"/>
                  <a:gd name="T50" fmla="*/ 1080 w 1262"/>
                  <a:gd name="T51" fmla="*/ 933 h 984"/>
                  <a:gd name="T52" fmla="*/ 1036 w 1262"/>
                  <a:gd name="T53" fmla="*/ 944 h 984"/>
                  <a:gd name="T54" fmla="*/ 987 w 1262"/>
                  <a:gd name="T55" fmla="*/ 955 h 984"/>
                  <a:gd name="T56" fmla="*/ 934 w 1262"/>
                  <a:gd name="T57" fmla="*/ 964 h 984"/>
                  <a:gd name="T58" fmla="*/ 876 w 1262"/>
                  <a:gd name="T59" fmla="*/ 972 h 984"/>
                  <a:gd name="T60" fmla="*/ 813 w 1262"/>
                  <a:gd name="T61" fmla="*/ 978 h 984"/>
                  <a:gd name="T62" fmla="*/ 744 w 1262"/>
                  <a:gd name="T63" fmla="*/ 982 h 984"/>
                  <a:gd name="T64" fmla="*/ 672 w 1262"/>
                  <a:gd name="T65" fmla="*/ 984 h 984"/>
                  <a:gd name="T66" fmla="*/ 603 w 1262"/>
                  <a:gd name="T67" fmla="*/ 982 h 984"/>
                  <a:gd name="T68" fmla="*/ 531 w 1262"/>
                  <a:gd name="T69" fmla="*/ 979 h 984"/>
                  <a:gd name="T70" fmla="*/ 455 w 1262"/>
                  <a:gd name="T71" fmla="*/ 971 h 984"/>
                  <a:gd name="T72" fmla="*/ 376 w 1262"/>
                  <a:gd name="T73" fmla="*/ 960 h 984"/>
                  <a:gd name="T74" fmla="*/ 294 w 1262"/>
                  <a:gd name="T75" fmla="*/ 947 h 984"/>
                  <a:gd name="T76" fmla="*/ 208 w 1262"/>
                  <a:gd name="T77" fmla="*/ 928 h 984"/>
                  <a:gd name="T78" fmla="*/ 120 w 1262"/>
                  <a:gd name="T79" fmla="*/ 906 h 984"/>
                  <a:gd name="T80" fmla="*/ 28 w 1262"/>
                  <a:gd name="T81" fmla="*/ 879 h 984"/>
                  <a:gd name="T82" fmla="*/ 1 w 1262"/>
                  <a:gd name="T83" fmla="*/ 870 h 984"/>
                  <a:gd name="T84" fmla="*/ 0 w 1262"/>
                  <a:gd name="T85" fmla="*/ 865 h 984"/>
                  <a:gd name="T86" fmla="*/ 0 w 1262"/>
                  <a:gd name="T87" fmla="*/ 478 h 984"/>
                  <a:gd name="T88" fmla="*/ 3 w 1262"/>
                  <a:gd name="T89" fmla="*/ 421 h 984"/>
                  <a:gd name="T90" fmla="*/ 12 w 1262"/>
                  <a:gd name="T91" fmla="*/ 368 h 984"/>
                  <a:gd name="T92" fmla="*/ 28 w 1262"/>
                  <a:gd name="T93" fmla="*/ 316 h 984"/>
                  <a:gd name="T94" fmla="*/ 49 w 1262"/>
                  <a:gd name="T95" fmla="*/ 268 h 984"/>
                  <a:gd name="T96" fmla="*/ 74 w 1262"/>
                  <a:gd name="T97" fmla="*/ 222 h 984"/>
                  <a:gd name="T98" fmla="*/ 105 w 1262"/>
                  <a:gd name="T99" fmla="*/ 179 h 984"/>
                  <a:gd name="T100" fmla="*/ 139 w 1262"/>
                  <a:gd name="T101" fmla="*/ 140 h 984"/>
                  <a:gd name="T102" fmla="*/ 178 w 1262"/>
                  <a:gd name="T103" fmla="*/ 105 h 984"/>
                  <a:gd name="T104" fmla="*/ 221 w 1262"/>
                  <a:gd name="T105" fmla="*/ 74 h 984"/>
                  <a:gd name="T106" fmla="*/ 266 w 1262"/>
                  <a:gd name="T107" fmla="*/ 49 h 984"/>
                  <a:gd name="T108" fmla="*/ 315 w 1262"/>
                  <a:gd name="T109" fmla="*/ 28 h 984"/>
                  <a:gd name="T110" fmla="*/ 366 w 1262"/>
                  <a:gd name="T111" fmla="*/ 13 h 984"/>
                  <a:gd name="T112" fmla="*/ 419 w 1262"/>
                  <a:gd name="T113" fmla="*/ 4 h 984"/>
                  <a:gd name="T114" fmla="*/ 474 w 1262"/>
                  <a:gd name="T115" fmla="*/ 0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62" h="984">
                    <a:moveTo>
                      <a:pt x="474" y="0"/>
                    </a:moveTo>
                    <a:lnTo>
                      <a:pt x="789" y="0"/>
                    </a:lnTo>
                    <a:lnTo>
                      <a:pt x="844" y="4"/>
                    </a:lnTo>
                    <a:lnTo>
                      <a:pt x="896" y="13"/>
                    </a:lnTo>
                    <a:lnTo>
                      <a:pt x="948" y="28"/>
                    </a:lnTo>
                    <a:lnTo>
                      <a:pt x="996" y="49"/>
                    </a:lnTo>
                    <a:lnTo>
                      <a:pt x="1042" y="74"/>
                    </a:lnTo>
                    <a:lnTo>
                      <a:pt x="1084" y="105"/>
                    </a:lnTo>
                    <a:lnTo>
                      <a:pt x="1123" y="140"/>
                    </a:lnTo>
                    <a:lnTo>
                      <a:pt x="1158" y="179"/>
                    </a:lnTo>
                    <a:lnTo>
                      <a:pt x="1189" y="222"/>
                    </a:lnTo>
                    <a:lnTo>
                      <a:pt x="1214" y="268"/>
                    </a:lnTo>
                    <a:lnTo>
                      <a:pt x="1234" y="316"/>
                    </a:lnTo>
                    <a:lnTo>
                      <a:pt x="1249" y="368"/>
                    </a:lnTo>
                    <a:lnTo>
                      <a:pt x="1258" y="421"/>
                    </a:lnTo>
                    <a:lnTo>
                      <a:pt x="1262" y="478"/>
                    </a:lnTo>
                    <a:lnTo>
                      <a:pt x="1262" y="865"/>
                    </a:lnTo>
                    <a:lnTo>
                      <a:pt x="1260" y="865"/>
                    </a:lnTo>
                    <a:lnTo>
                      <a:pt x="1234" y="877"/>
                    </a:lnTo>
                    <a:lnTo>
                      <a:pt x="1230" y="880"/>
                    </a:lnTo>
                    <a:lnTo>
                      <a:pt x="1218" y="885"/>
                    </a:lnTo>
                    <a:lnTo>
                      <a:pt x="1201" y="892"/>
                    </a:lnTo>
                    <a:lnTo>
                      <a:pt x="1178" y="902"/>
                    </a:lnTo>
                    <a:lnTo>
                      <a:pt x="1151" y="911"/>
                    </a:lnTo>
                    <a:lnTo>
                      <a:pt x="1118" y="922"/>
                    </a:lnTo>
                    <a:lnTo>
                      <a:pt x="1080" y="933"/>
                    </a:lnTo>
                    <a:lnTo>
                      <a:pt x="1036" y="944"/>
                    </a:lnTo>
                    <a:lnTo>
                      <a:pt x="987" y="955"/>
                    </a:lnTo>
                    <a:lnTo>
                      <a:pt x="934" y="964"/>
                    </a:lnTo>
                    <a:lnTo>
                      <a:pt x="876" y="972"/>
                    </a:lnTo>
                    <a:lnTo>
                      <a:pt x="813" y="978"/>
                    </a:lnTo>
                    <a:lnTo>
                      <a:pt x="744" y="982"/>
                    </a:lnTo>
                    <a:lnTo>
                      <a:pt x="672" y="984"/>
                    </a:lnTo>
                    <a:lnTo>
                      <a:pt x="603" y="982"/>
                    </a:lnTo>
                    <a:lnTo>
                      <a:pt x="531" y="979"/>
                    </a:lnTo>
                    <a:lnTo>
                      <a:pt x="455" y="971"/>
                    </a:lnTo>
                    <a:lnTo>
                      <a:pt x="376" y="960"/>
                    </a:lnTo>
                    <a:lnTo>
                      <a:pt x="294" y="947"/>
                    </a:lnTo>
                    <a:lnTo>
                      <a:pt x="208" y="928"/>
                    </a:lnTo>
                    <a:lnTo>
                      <a:pt x="120" y="906"/>
                    </a:lnTo>
                    <a:lnTo>
                      <a:pt x="28" y="879"/>
                    </a:lnTo>
                    <a:lnTo>
                      <a:pt x="1" y="870"/>
                    </a:lnTo>
                    <a:lnTo>
                      <a:pt x="0" y="865"/>
                    </a:lnTo>
                    <a:lnTo>
                      <a:pt x="0" y="478"/>
                    </a:lnTo>
                    <a:lnTo>
                      <a:pt x="3" y="421"/>
                    </a:lnTo>
                    <a:lnTo>
                      <a:pt x="12" y="368"/>
                    </a:lnTo>
                    <a:lnTo>
                      <a:pt x="28" y="316"/>
                    </a:lnTo>
                    <a:lnTo>
                      <a:pt x="49" y="268"/>
                    </a:lnTo>
                    <a:lnTo>
                      <a:pt x="74" y="222"/>
                    </a:lnTo>
                    <a:lnTo>
                      <a:pt x="105" y="179"/>
                    </a:lnTo>
                    <a:lnTo>
                      <a:pt x="139" y="140"/>
                    </a:lnTo>
                    <a:lnTo>
                      <a:pt x="178" y="105"/>
                    </a:lnTo>
                    <a:lnTo>
                      <a:pt x="221" y="74"/>
                    </a:lnTo>
                    <a:lnTo>
                      <a:pt x="266" y="49"/>
                    </a:lnTo>
                    <a:lnTo>
                      <a:pt x="315" y="28"/>
                    </a:lnTo>
                    <a:lnTo>
                      <a:pt x="366" y="13"/>
                    </a:lnTo>
                    <a:lnTo>
                      <a:pt x="419" y="4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38"/>
              <p:cNvSpPr>
                <a:spLocks/>
              </p:cNvSpPr>
              <p:nvPr/>
            </p:nvSpPr>
            <p:spPr bwMode="auto">
              <a:xfrm>
                <a:off x="1818" y="482"/>
                <a:ext cx="123" cy="124"/>
              </a:xfrm>
              <a:custGeom>
                <a:avLst/>
                <a:gdLst>
                  <a:gd name="T0" fmla="*/ 370 w 740"/>
                  <a:gd name="T1" fmla="*/ 0 h 746"/>
                  <a:gd name="T2" fmla="*/ 419 w 740"/>
                  <a:gd name="T3" fmla="*/ 4 h 746"/>
                  <a:gd name="T4" fmla="*/ 468 w 740"/>
                  <a:gd name="T5" fmla="*/ 13 h 746"/>
                  <a:gd name="T6" fmla="*/ 513 w 740"/>
                  <a:gd name="T7" fmla="*/ 29 h 746"/>
                  <a:gd name="T8" fmla="*/ 556 w 740"/>
                  <a:gd name="T9" fmla="*/ 50 h 746"/>
                  <a:gd name="T10" fmla="*/ 595 w 740"/>
                  <a:gd name="T11" fmla="*/ 76 h 746"/>
                  <a:gd name="T12" fmla="*/ 630 w 740"/>
                  <a:gd name="T13" fmla="*/ 108 h 746"/>
                  <a:gd name="T14" fmla="*/ 661 w 740"/>
                  <a:gd name="T15" fmla="*/ 142 h 746"/>
                  <a:gd name="T16" fmla="*/ 687 w 740"/>
                  <a:gd name="T17" fmla="*/ 181 h 746"/>
                  <a:gd name="T18" fmla="*/ 709 w 740"/>
                  <a:gd name="T19" fmla="*/ 224 h 746"/>
                  <a:gd name="T20" fmla="*/ 725 w 740"/>
                  <a:gd name="T21" fmla="*/ 269 h 746"/>
                  <a:gd name="T22" fmla="*/ 736 w 740"/>
                  <a:gd name="T23" fmla="*/ 318 h 746"/>
                  <a:gd name="T24" fmla="*/ 740 w 740"/>
                  <a:gd name="T25" fmla="*/ 367 h 746"/>
                  <a:gd name="T26" fmla="*/ 698 w 740"/>
                  <a:gd name="T27" fmla="*/ 397 h 746"/>
                  <a:gd name="T28" fmla="*/ 660 w 740"/>
                  <a:gd name="T29" fmla="*/ 432 h 746"/>
                  <a:gd name="T30" fmla="*/ 626 w 740"/>
                  <a:gd name="T31" fmla="*/ 470 h 746"/>
                  <a:gd name="T32" fmla="*/ 595 w 740"/>
                  <a:gd name="T33" fmla="*/ 513 h 746"/>
                  <a:gd name="T34" fmla="*/ 569 w 740"/>
                  <a:gd name="T35" fmla="*/ 558 h 746"/>
                  <a:gd name="T36" fmla="*/ 550 w 740"/>
                  <a:gd name="T37" fmla="*/ 606 h 746"/>
                  <a:gd name="T38" fmla="*/ 535 w 740"/>
                  <a:gd name="T39" fmla="*/ 657 h 746"/>
                  <a:gd name="T40" fmla="*/ 526 w 740"/>
                  <a:gd name="T41" fmla="*/ 711 h 746"/>
                  <a:gd name="T42" fmla="*/ 490 w 740"/>
                  <a:gd name="T43" fmla="*/ 726 h 746"/>
                  <a:gd name="T44" fmla="*/ 451 w 740"/>
                  <a:gd name="T45" fmla="*/ 737 h 746"/>
                  <a:gd name="T46" fmla="*/ 411 w 740"/>
                  <a:gd name="T47" fmla="*/ 744 h 746"/>
                  <a:gd name="T48" fmla="*/ 370 w 740"/>
                  <a:gd name="T49" fmla="*/ 746 h 746"/>
                  <a:gd name="T50" fmla="*/ 320 w 740"/>
                  <a:gd name="T51" fmla="*/ 742 h 746"/>
                  <a:gd name="T52" fmla="*/ 272 w 740"/>
                  <a:gd name="T53" fmla="*/ 733 h 746"/>
                  <a:gd name="T54" fmla="*/ 226 w 740"/>
                  <a:gd name="T55" fmla="*/ 717 h 746"/>
                  <a:gd name="T56" fmla="*/ 183 w 740"/>
                  <a:gd name="T57" fmla="*/ 695 h 746"/>
                  <a:gd name="T58" fmla="*/ 143 w 740"/>
                  <a:gd name="T59" fmla="*/ 668 h 746"/>
                  <a:gd name="T60" fmla="*/ 108 w 740"/>
                  <a:gd name="T61" fmla="*/ 637 h 746"/>
                  <a:gd name="T62" fmla="*/ 77 w 740"/>
                  <a:gd name="T63" fmla="*/ 602 h 746"/>
                  <a:gd name="T64" fmla="*/ 51 w 740"/>
                  <a:gd name="T65" fmla="*/ 561 h 746"/>
                  <a:gd name="T66" fmla="*/ 29 w 740"/>
                  <a:gd name="T67" fmla="*/ 518 h 746"/>
                  <a:gd name="T68" fmla="*/ 13 w 740"/>
                  <a:gd name="T69" fmla="*/ 472 h 746"/>
                  <a:gd name="T70" fmla="*/ 4 w 740"/>
                  <a:gd name="T71" fmla="*/ 424 h 746"/>
                  <a:gd name="T72" fmla="*/ 0 w 740"/>
                  <a:gd name="T73" fmla="*/ 373 h 746"/>
                  <a:gd name="T74" fmla="*/ 4 w 740"/>
                  <a:gd name="T75" fmla="*/ 322 h 746"/>
                  <a:gd name="T76" fmla="*/ 13 w 740"/>
                  <a:gd name="T77" fmla="*/ 274 h 746"/>
                  <a:gd name="T78" fmla="*/ 29 w 740"/>
                  <a:gd name="T79" fmla="*/ 228 h 746"/>
                  <a:gd name="T80" fmla="*/ 51 w 740"/>
                  <a:gd name="T81" fmla="*/ 185 h 746"/>
                  <a:gd name="T82" fmla="*/ 77 w 740"/>
                  <a:gd name="T83" fmla="*/ 146 h 746"/>
                  <a:gd name="T84" fmla="*/ 108 w 740"/>
                  <a:gd name="T85" fmla="*/ 110 h 746"/>
                  <a:gd name="T86" fmla="*/ 143 w 740"/>
                  <a:gd name="T87" fmla="*/ 78 h 746"/>
                  <a:gd name="T88" fmla="*/ 183 w 740"/>
                  <a:gd name="T89" fmla="*/ 51 h 746"/>
                  <a:gd name="T90" fmla="*/ 226 w 740"/>
                  <a:gd name="T91" fmla="*/ 29 h 746"/>
                  <a:gd name="T92" fmla="*/ 272 w 740"/>
                  <a:gd name="T93" fmla="*/ 13 h 746"/>
                  <a:gd name="T94" fmla="*/ 320 w 740"/>
                  <a:gd name="T95" fmla="*/ 4 h 746"/>
                  <a:gd name="T96" fmla="*/ 370 w 740"/>
                  <a:gd name="T97" fmla="*/ 0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6">
                    <a:moveTo>
                      <a:pt x="370" y="0"/>
                    </a:moveTo>
                    <a:lnTo>
                      <a:pt x="419" y="4"/>
                    </a:lnTo>
                    <a:lnTo>
                      <a:pt x="468" y="13"/>
                    </a:lnTo>
                    <a:lnTo>
                      <a:pt x="513" y="29"/>
                    </a:lnTo>
                    <a:lnTo>
                      <a:pt x="556" y="50"/>
                    </a:lnTo>
                    <a:lnTo>
                      <a:pt x="595" y="76"/>
                    </a:lnTo>
                    <a:lnTo>
                      <a:pt x="630" y="108"/>
                    </a:lnTo>
                    <a:lnTo>
                      <a:pt x="661" y="142"/>
                    </a:lnTo>
                    <a:lnTo>
                      <a:pt x="687" y="181"/>
                    </a:lnTo>
                    <a:lnTo>
                      <a:pt x="709" y="224"/>
                    </a:lnTo>
                    <a:lnTo>
                      <a:pt x="725" y="269"/>
                    </a:lnTo>
                    <a:lnTo>
                      <a:pt x="736" y="318"/>
                    </a:lnTo>
                    <a:lnTo>
                      <a:pt x="740" y="367"/>
                    </a:lnTo>
                    <a:lnTo>
                      <a:pt x="698" y="397"/>
                    </a:lnTo>
                    <a:lnTo>
                      <a:pt x="660" y="432"/>
                    </a:lnTo>
                    <a:lnTo>
                      <a:pt x="626" y="470"/>
                    </a:lnTo>
                    <a:lnTo>
                      <a:pt x="595" y="513"/>
                    </a:lnTo>
                    <a:lnTo>
                      <a:pt x="569" y="558"/>
                    </a:lnTo>
                    <a:lnTo>
                      <a:pt x="550" y="606"/>
                    </a:lnTo>
                    <a:lnTo>
                      <a:pt x="535" y="657"/>
                    </a:lnTo>
                    <a:lnTo>
                      <a:pt x="526" y="711"/>
                    </a:lnTo>
                    <a:lnTo>
                      <a:pt x="490" y="726"/>
                    </a:lnTo>
                    <a:lnTo>
                      <a:pt x="451" y="737"/>
                    </a:lnTo>
                    <a:lnTo>
                      <a:pt x="411" y="744"/>
                    </a:lnTo>
                    <a:lnTo>
                      <a:pt x="370" y="746"/>
                    </a:lnTo>
                    <a:lnTo>
                      <a:pt x="320" y="742"/>
                    </a:lnTo>
                    <a:lnTo>
                      <a:pt x="272" y="733"/>
                    </a:lnTo>
                    <a:lnTo>
                      <a:pt x="226" y="717"/>
                    </a:lnTo>
                    <a:lnTo>
                      <a:pt x="183" y="695"/>
                    </a:lnTo>
                    <a:lnTo>
                      <a:pt x="143" y="668"/>
                    </a:lnTo>
                    <a:lnTo>
                      <a:pt x="108" y="637"/>
                    </a:lnTo>
                    <a:lnTo>
                      <a:pt x="77" y="602"/>
                    </a:lnTo>
                    <a:lnTo>
                      <a:pt x="51" y="561"/>
                    </a:lnTo>
                    <a:lnTo>
                      <a:pt x="29" y="518"/>
                    </a:lnTo>
                    <a:lnTo>
                      <a:pt x="13" y="472"/>
                    </a:lnTo>
                    <a:lnTo>
                      <a:pt x="4" y="424"/>
                    </a:lnTo>
                    <a:lnTo>
                      <a:pt x="0" y="373"/>
                    </a:lnTo>
                    <a:lnTo>
                      <a:pt x="4" y="322"/>
                    </a:lnTo>
                    <a:lnTo>
                      <a:pt x="13" y="274"/>
                    </a:lnTo>
                    <a:lnTo>
                      <a:pt x="29" y="228"/>
                    </a:lnTo>
                    <a:lnTo>
                      <a:pt x="51" y="185"/>
                    </a:lnTo>
                    <a:lnTo>
                      <a:pt x="77" y="146"/>
                    </a:lnTo>
                    <a:lnTo>
                      <a:pt x="108" y="110"/>
                    </a:lnTo>
                    <a:lnTo>
                      <a:pt x="143" y="78"/>
                    </a:lnTo>
                    <a:lnTo>
                      <a:pt x="183" y="51"/>
                    </a:lnTo>
                    <a:lnTo>
                      <a:pt x="226" y="29"/>
                    </a:lnTo>
                    <a:lnTo>
                      <a:pt x="272" y="13"/>
                    </a:lnTo>
                    <a:lnTo>
                      <a:pt x="320" y="4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39"/>
              <p:cNvSpPr>
                <a:spLocks/>
              </p:cNvSpPr>
              <p:nvPr/>
            </p:nvSpPr>
            <p:spPr bwMode="auto">
              <a:xfrm>
                <a:off x="1774" y="610"/>
                <a:ext cx="154" cy="164"/>
              </a:xfrm>
              <a:custGeom>
                <a:avLst/>
                <a:gdLst>
                  <a:gd name="T0" fmla="*/ 474 w 927"/>
                  <a:gd name="T1" fmla="*/ 0 h 984"/>
                  <a:gd name="T2" fmla="*/ 786 w 927"/>
                  <a:gd name="T3" fmla="*/ 0 h 984"/>
                  <a:gd name="T4" fmla="*/ 790 w 927"/>
                  <a:gd name="T5" fmla="*/ 53 h 984"/>
                  <a:gd name="T6" fmla="*/ 801 w 927"/>
                  <a:gd name="T7" fmla="*/ 105 h 984"/>
                  <a:gd name="T8" fmla="*/ 816 w 927"/>
                  <a:gd name="T9" fmla="*/ 154 h 984"/>
                  <a:gd name="T10" fmla="*/ 837 w 927"/>
                  <a:gd name="T11" fmla="*/ 200 h 984"/>
                  <a:gd name="T12" fmla="*/ 863 w 927"/>
                  <a:gd name="T13" fmla="*/ 244 h 984"/>
                  <a:gd name="T14" fmla="*/ 892 w 927"/>
                  <a:gd name="T15" fmla="*/ 284 h 984"/>
                  <a:gd name="T16" fmla="*/ 927 w 927"/>
                  <a:gd name="T17" fmla="*/ 321 h 984"/>
                  <a:gd name="T18" fmla="*/ 869 w 927"/>
                  <a:gd name="T19" fmla="*/ 341 h 984"/>
                  <a:gd name="T20" fmla="*/ 816 w 927"/>
                  <a:gd name="T21" fmla="*/ 367 h 984"/>
                  <a:gd name="T22" fmla="*/ 765 w 927"/>
                  <a:gd name="T23" fmla="*/ 398 h 984"/>
                  <a:gd name="T24" fmla="*/ 719 w 927"/>
                  <a:gd name="T25" fmla="*/ 435 h 984"/>
                  <a:gd name="T26" fmla="*/ 676 w 927"/>
                  <a:gd name="T27" fmla="*/ 477 h 984"/>
                  <a:gd name="T28" fmla="*/ 638 w 927"/>
                  <a:gd name="T29" fmla="*/ 522 h 984"/>
                  <a:gd name="T30" fmla="*/ 605 w 927"/>
                  <a:gd name="T31" fmla="*/ 571 h 984"/>
                  <a:gd name="T32" fmla="*/ 577 w 927"/>
                  <a:gd name="T33" fmla="*/ 625 h 984"/>
                  <a:gd name="T34" fmla="*/ 554 w 927"/>
                  <a:gd name="T35" fmla="*/ 681 h 984"/>
                  <a:gd name="T36" fmla="*/ 538 w 927"/>
                  <a:gd name="T37" fmla="*/ 740 h 984"/>
                  <a:gd name="T38" fmla="*/ 528 w 927"/>
                  <a:gd name="T39" fmla="*/ 801 h 984"/>
                  <a:gd name="T40" fmla="*/ 525 w 927"/>
                  <a:gd name="T41" fmla="*/ 863 h 984"/>
                  <a:gd name="T42" fmla="*/ 525 w 927"/>
                  <a:gd name="T43" fmla="*/ 984 h 984"/>
                  <a:gd name="T44" fmla="*/ 456 w 927"/>
                  <a:gd name="T45" fmla="*/ 979 h 984"/>
                  <a:gd name="T46" fmla="*/ 392 w 927"/>
                  <a:gd name="T47" fmla="*/ 973 h 984"/>
                  <a:gd name="T48" fmla="*/ 332 w 927"/>
                  <a:gd name="T49" fmla="*/ 965 h 984"/>
                  <a:gd name="T50" fmla="*/ 278 w 927"/>
                  <a:gd name="T51" fmla="*/ 956 h 984"/>
                  <a:gd name="T52" fmla="*/ 229 w 927"/>
                  <a:gd name="T53" fmla="*/ 945 h 984"/>
                  <a:gd name="T54" fmla="*/ 184 w 927"/>
                  <a:gd name="T55" fmla="*/ 934 h 984"/>
                  <a:gd name="T56" fmla="*/ 145 w 927"/>
                  <a:gd name="T57" fmla="*/ 922 h 984"/>
                  <a:gd name="T58" fmla="*/ 112 w 927"/>
                  <a:gd name="T59" fmla="*/ 912 h 984"/>
                  <a:gd name="T60" fmla="*/ 84 w 927"/>
                  <a:gd name="T61" fmla="*/ 902 h 984"/>
                  <a:gd name="T62" fmla="*/ 62 w 927"/>
                  <a:gd name="T63" fmla="*/ 893 h 984"/>
                  <a:gd name="T64" fmla="*/ 45 w 927"/>
                  <a:gd name="T65" fmla="*/ 885 h 984"/>
                  <a:gd name="T66" fmla="*/ 33 w 927"/>
                  <a:gd name="T67" fmla="*/ 881 h 984"/>
                  <a:gd name="T68" fmla="*/ 27 w 927"/>
                  <a:gd name="T69" fmla="*/ 877 h 984"/>
                  <a:gd name="T70" fmla="*/ 2 w 927"/>
                  <a:gd name="T71" fmla="*/ 865 h 984"/>
                  <a:gd name="T72" fmla="*/ 0 w 927"/>
                  <a:gd name="T73" fmla="*/ 865 h 984"/>
                  <a:gd name="T74" fmla="*/ 0 w 927"/>
                  <a:gd name="T75" fmla="*/ 478 h 984"/>
                  <a:gd name="T76" fmla="*/ 3 w 927"/>
                  <a:gd name="T77" fmla="*/ 423 h 984"/>
                  <a:gd name="T78" fmla="*/ 13 w 927"/>
                  <a:gd name="T79" fmla="*/ 368 h 984"/>
                  <a:gd name="T80" fmla="*/ 27 w 927"/>
                  <a:gd name="T81" fmla="*/ 318 h 984"/>
                  <a:gd name="T82" fmla="*/ 48 w 927"/>
                  <a:gd name="T83" fmla="*/ 268 h 984"/>
                  <a:gd name="T84" fmla="*/ 73 w 927"/>
                  <a:gd name="T85" fmla="*/ 222 h 984"/>
                  <a:gd name="T86" fmla="*/ 104 w 927"/>
                  <a:gd name="T87" fmla="*/ 179 h 984"/>
                  <a:gd name="T88" fmla="*/ 139 w 927"/>
                  <a:gd name="T89" fmla="*/ 141 h 984"/>
                  <a:gd name="T90" fmla="*/ 178 w 927"/>
                  <a:gd name="T91" fmla="*/ 105 h 984"/>
                  <a:gd name="T92" fmla="*/ 220 w 927"/>
                  <a:gd name="T93" fmla="*/ 75 h 984"/>
                  <a:gd name="T94" fmla="*/ 266 w 927"/>
                  <a:gd name="T95" fmla="*/ 49 h 984"/>
                  <a:gd name="T96" fmla="*/ 314 w 927"/>
                  <a:gd name="T97" fmla="*/ 28 h 984"/>
                  <a:gd name="T98" fmla="*/ 365 w 927"/>
                  <a:gd name="T99" fmla="*/ 13 h 984"/>
                  <a:gd name="T100" fmla="*/ 419 w 927"/>
                  <a:gd name="T101" fmla="*/ 4 h 984"/>
                  <a:gd name="T102" fmla="*/ 474 w 927"/>
                  <a:gd name="T103" fmla="*/ 0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7" h="984">
                    <a:moveTo>
                      <a:pt x="474" y="0"/>
                    </a:moveTo>
                    <a:lnTo>
                      <a:pt x="786" y="0"/>
                    </a:lnTo>
                    <a:lnTo>
                      <a:pt x="790" y="53"/>
                    </a:lnTo>
                    <a:lnTo>
                      <a:pt x="801" y="105"/>
                    </a:lnTo>
                    <a:lnTo>
                      <a:pt x="816" y="154"/>
                    </a:lnTo>
                    <a:lnTo>
                      <a:pt x="837" y="200"/>
                    </a:lnTo>
                    <a:lnTo>
                      <a:pt x="863" y="244"/>
                    </a:lnTo>
                    <a:lnTo>
                      <a:pt x="892" y="284"/>
                    </a:lnTo>
                    <a:lnTo>
                      <a:pt x="927" y="321"/>
                    </a:lnTo>
                    <a:lnTo>
                      <a:pt x="869" y="341"/>
                    </a:lnTo>
                    <a:lnTo>
                      <a:pt x="816" y="367"/>
                    </a:lnTo>
                    <a:lnTo>
                      <a:pt x="765" y="398"/>
                    </a:lnTo>
                    <a:lnTo>
                      <a:pt x="719" y="435"/>
                    </a:lnTo>
                    <a:lnTo>
                      <a:pt x="676" y="477"/>
                    </a:lnTo>
                    <a:lnTo>
                      <a:pt x="638" y="522"/>
                    </a:lnTo>
                    <a:lnTo>
                      <a:pt x="605" y="571"/>
                    </a:lnTo>
                    <a:lnTo>
                      <a:pt x="577" y="625"/>
                    </a:lnTo>
                    <a:lnTo>
                      <a:pt x="554" y="681"/>
                    </a:lnTo>
                    <a:lnTo>
                      <a:pt x="538" y="740"/>
                    </a:lnTo>
                    <a:lnTo>
                      <a:pt x="528" y="801"/>
                    </a:lnTo>
                    <a:lnTo>
                      <a:pt x="525" y="863"/>
                    </a:lnTo>
                    <a:lnTo>
                      <a:pt x="525" y="984"/>
                    </a:lnTo>
                    <a:lnTo>
                      <a:pt x="456" y="979"/>
                    </a:lnTo>
                    <a:lnTo>
                      <a:pt x="392" y="973"/>
                    </a:lnTo>
                    <a:lnTo>
                      <a:pt x="332" y="965"/>
                    </a:lnTo>
                    <a:lnTo>
                      <a:pt x="278" y="956"/>
                    </a:lnTo>
                    <a:lnTo>
                      <a:pt x="229" y="945"/>
                    </a:lnTo>
                    <a:lnTo>
                      <a:pt x="184" y="934"/>
                    </a:lnTo>
                    <a:lnTo>
                      <a:pt x="145" y="922"/>
                    </a:lnTo>
                    <a:lnTo>
                      <a:pt x="112" y="912"/>
                    </a:lnTo>
                    <a:lnTo>
                      <a:pt x="84" y="902"/>
                    </a:lnTo>
                    <a:lnTo>
                      <a:pt x="62" y="893"/>
                    </a:lnTo>
                    <a:lnTo>
                      <a:pt x="45" y="885"/>
                    </a:lnTo>
                    <a:lnTo>
                      <a:pt x="33" y="881"/>
                    </a:lnTo>
                    <a:lnTo>
                      <a:pt x="27" y="877"/>
                    </a:lnTo>
                    <a:lnTo>
                      <a:pt x="2" y="865"/>
                    </a:lnTo>
                    <a:lnTo>
                      <a:pt x="0" y="865"/>
                    </a:lnTo>
                    <a:lnTo>
                      <a:pt x="0" y="478"/>
                    </a:lnTo>
                    <a:lnTo>
                      <a:pt x="3" y="423"/>
                    </a:lnTo>
                    <a:lnTo>
                      <a:pt x="13" y="368"/>
                    </a:lnTo>
                    <a:lnTo>
                      <a:pt x="27" y="318"/>
                    </a:lnTo>
                    <a:lnTo>
                      <a:pt x="48" y="268"/>
                    </a:lnTo>
                    <a:lnTo>
                      <a:pt x="73" y="222"/>
                    </a:lnTo>
                    <a:lnTo>
                      <a:pt x="104" y="179"/>
                    </a:lnTo>
                    <a:lnTo>
                      <a:pt x="139" y="141"/>
                    </a:lnTo>
                    <a:lnTo>
                      <a:pt x="178" y="105"/>
                    </a:lnTo>
                    <a:lnTo>
                      <a:pt x="220" y="75"/>
                    </a:lnTo>
                    <a:lnTo>
                      <a:pt x="266" y="49"/>
                    </a:lnTo>
                    <a:lnTo>
                      <a:pt x="314" y="28"/>
                    </a:lnTo>
                    <a:lnTo>
                      <a:pt x="365" y="13"/>
                    </a:lnTo>
                    <a:lnTo>
                      <a:pt x="419" y="4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40"/>
              <p:cNvSpPr>
                <a:spLocks/>
              </p:cNvSpPr>
              <p:nvPr/>
            </p:nvSpPr>
            <p:spPr bwMode="auto">
              <a:xfrm>
                <a:off x="1915" y="433"/>
                <a:ext cx="108" cy="106"/>
              </a:xfrm>
              <a:custGeom>
                <a:avLst/>
                <a:gdLst>
                  <a:gd name="T0" fmla="*/ 354 w 651"/>
                  <a:gd name="T1" fmla="*/ 0 h 632"/>
                  <a:gd name="T2" fmla="*/ 400 w 651"/>
                  <a:gd name="T3" fmla="*/ 2 h 632"/>
                  <a:gd name="T4" fmla="*/ 444 w 651"/>
                  <a:gd name="T5" fmla="*/ 10 h 632"/>
                  <a:gd name="T6" fmla="*/ 486 w 651"/>
                  <a:gd name="T7" fmla="*/ 24 h 632"/>
                  <a:gd name="T8" fmla="*/ 526 w 651"/>
                  <a:gd name="T9" fmla="*/ 42 h 632"/>
                  <a:gd name="T10" fmla="*/ 564 w 651"/>
                  <a:gd name="T11" fmla="*/ 65 h 632"/>
                  <a:gd name="T12" fmla="*/ 599 w 651"/>
                  <a:gd name="T13" fmla="*/ 94 h 632"/>
                  <a:gd name="T14" fmla="*/ 580 w 651"/>
                  <a:gd name="T15" fmla="*/ 143 h 632"/>
                  <a:gd name="T16" fmla="*/ 566 w 651"/>
                  <a:gd name="T17" fmla="*/ 193 h 632"/>
                  <a:gd name="T18" fmla="*/ 557 w 651"/>
                  <a:gd name="T19" fmla="*/ 244 h 632"/>
                  <a:gd name="T20" fmla="*/ 555 w 651"/>
                  <a:gd name="T21" fmla="*/ 297 h 632"/>
                  <a:gd name="T22" fmla="*/ 557 w 651"/>
                  <a:gd name="T23" fmla="*/ 349 h 632"/>
                  <a:gd name="T24" fmla="*/ 565 w 651"/>
                  <a:gd name="T25" fmla="*/ 400 h 632"/>
                  <a:gd name="T26" fmla="*/ 579 w 651"/>
                  <a:gd name="T27" fmla="*/ 449 h 632"/>
                  <a:gd name="T28" fmla="*/ 598 w 651"/>
                  <a:gd name="T29" fmla="*/ 497 h 632"/>
                  <a:gd name="T30" fmla="*/ 622 w 651"/>
                  <a:gd name="T31" fmla="*/ 542 h 632"/>
                  <a:gd name="T32" fmla="*/ 651 w 651"/>
                  <a:gd name="T33" fmla="*/ 585 h 632"/>
                  <a:gd name="T34" fmla="*/ 631 w 651"/>
                  <a:gd name="T35" fmla="*/ 609 h 632"/>
                  <a:gd name="T36" fmla="*/ 611 w 651"/>
                  <a:gd name="T37" fmla="*/ 632 h 632"/>
                  <a:gd name="T38" fmla="*/ 570 w 651"/>
                  <a:gd name="T39" fmla="*/ 612 h 632"/>
                  <a:gd name="T40" fmla="*/ 528 w 651"/>
                  <a:gd name="T41" fmla="*/ 596 h 632"/>
                  <a:gd name="T42" fmla="*/ 485 w 651"/>
                  <a:gd name="T43" fmla="*/ 585 h 632"/>
                  <a:gd name="T44" fmla="*/ 441 w 651"/>
                  <a:gd name="T45" fmla="*/ 578 h 632"/>
                  <a:gd name="T46" fmla="*/ 396 w 651"/>
                  <a:gd name="T47" fmla="*/ 575 h 632"/>
                  <a:gd name="T48" fmla="*/ 357 w 651"/>
                  <a:gd name="T49" fmla="*/ 578 h 632"/>
                  <a:gd name="T50" fmla="*/ 319 w 651"/>
                  <a:gd name="T51" fmla="*/ 585 h 632"/>
                  <a:gd name="T52" fmla="*/ 282 w 651"/>
                  <a:gd name="T53" fmla="*/ 594 h 632"/>
                  <a:gd name="T54" fmla="*/ 248 w 651"/>
                  <a:gd name="T55" fmla="*/ 604 h 632"/>
                  <a:gd name="T56" fmla="*/ 219 w 651"/>
                  <a:gd name="T57" fmla="*/ 616 h 632"/>
                  <a:gd name="T58" fmla="*/ 211 w 651"/>
                  <a:gd name="T59" fmla="*/ 563 h 632"/>
                  <a:gd name="T60" fmla="*/ 197 w 651"/>
                  <a:gd name="T61" fmla="*/ 512 h 632"/>
                  <a:gd name="T62" fmla="*/ 177 w 651"/>
                  <a:gd name="T63" fmla="*/ 464 h 632"/>
                  <a:gd name="T64" fmla="*/ 152 w 651"/>
                  <a:gd name="T65" fmla="*/ 417 h 632"/>
                  <a:gd name="T66" fmla="*/ 121 w 651"/>
                  <a:gd name="T67" fmla="*/ 376 h 632"/>
                  <a:gd name="T68" fmla="*/ 85 w 651"/>
                  <a:gd name="T69" fmla="*/ 337 h 632"/>
                  <a:gd name="T70" fmla="*/ 45 w 651"/>
                  <a:gd name="T71" fmla="*/ 302 h 632"/>
                  <a:gd name="T72" fmla="*/ 0 w 651"/>
                  <a:gd name="T73" fmla="*/ 272 h 632"/>
                  <a:gd name="T74" fmla="*/ 16 w 651"/>
                  <a:gd name="T75" fmla="*/ 226 h 632"/>
                  <a:gd name="T76" fmla="*/ 38 w 651"/>
                  <a:gd name="T77" fmla="*/ 183 h 632"/>
                  <a:gd name="T78" fmla="*/ 64 w 651"/>
                  <a:gd name="T79" fmla="*/ 143 h 632"/>
                  <a:gd name="T80" fmla="*/ 95 w 651"/>
                  <a:gd name="T81" fmla="*/ 107 h 632"/>
                  <a:gd name="T82" fmla="*/ 131 w 651"/>
                  <a:gd name="T83" fmla="*/ 76 h 632"/>
                  <a:gd name="T84" fmla="*/ 170 w 651"/>
                  <a:gd name="T85" fmla="*/ 49 h 632"/>
                  <a:gd name="T86" fmla="*/ 212 w 651"/>
                  <a:gd name="T87" fmla="*/ 28 h 632"/>
                  <a:gd name="T88" fmla="*/ 258 w 651"/>
                  <a:gd name="T89" fmla="*/ 12 h 632"/>
                  <a:gd name="T90" fmla="*/ 305 w 651"/>
                  <a:gd name="T91" fmla="*/ 3 h 632"/>
                  <a:gd name="T92" fmla="*/ 354 w 651"/>
                  <a:gd name="T93" fmla="*/ 0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51" h="632">
                    <a:moveTo>
                      <a:pt x="354" y="0"/>
                    </a:moveTo>
                    <a:lnTo>
                      <a:pt x="400" y="2"/>
                    </a:lnTo>
                    <a:lnTo>
                      <a:pt x="444" y="10"/>
                    </a:lnTo>
                    <a:lnTo>
                      <a:pt x="486" y="24"/>
                    </a:lnTo>
                    <a:lnTo>
                      <a:pt x="526" y="42"/>
                    </a:lnTo>
                    <a:lnTo>
                      <a:pt x="564" y="65"/>
                    </a:lnTo>
                    <a:lnTo>
                      <a:pt x="599" y="94"/>
                    </a:lnTo>
                    <a:lnTo>
                      <a:pt x="580" y="143"/>
                    </a:lnTo>
                    <a:lnTo>
                      <a:pt x="566" y="193"/>
                    </a:lnTo>
                    <a:lnTo>
                      <a:pt x="557" y="244"/>
                    </a:lnTo>
                    <a:lnTo>
                      <a:pt x="555" y="297"/>
                    </a:lnTo>
                    <a:lnTo>
                      <a:pt x="557" y="349"/>
                    </a:lnTo>
                    <a:lnTo>
                      <a:pt x="565" y="400"/>
                    </a:lnTo>
                    <a:lnTo>
                      <a:pt x="579" y="449"/>
                    </a:lnTo>
                    <a:lnTo>
                      <a:pt x="598" y="497"/>
                    </a:lnTo>
                    <a:lnTo>
                      <a:pt x="622" y="542"/>
                    </a:lnTo>
                    <a:lnTo>
                      <a:pt x="651" y="585"/>
                    </a:lnTo>
                    <a:lnTo>
                      <a:pt x="631" y="609"/>
                    </a:lnTo>
                    <a:lnTo>
                      <a:pt x="611" y="632"/>
                    </a:lnTo>
                    <a:lnTo>
                      <a:pt x="570" y="612"/>
                    </a:lnTo>
                    <a:lnTo>
                      <a:pt x="528" y="596"/>
                    </a:lnTo>
                    <a:lnTo>
                      <a:pt x="485" y="585"/>
                    </a:lnTo>
                    <a:lnTo>
                      <a:pt x="441" y="578"/>
                    </a:lnTo>
                    <a:lnTo>
                      <a:pt x="396" y="575"/>
                    </a:lnTo>
                    <a:lnTo>
                      <a:pt x="357" y="578"/>
                    </a:lnTo>
                    <a:lnTo>
                      <a:pt x="319" y="585"/>
                    </a:lnTo>
                    <a:lnTo>
                      <a:pt x="282" y="594"/>
                    </a:lnTo>
                    <a:lnTo>
                      <a:pt x="248" y="604"/>
                    </a:lnTo>
                    <a:lnTo>
                      <a:pt x="219" y="616"/>
                    </a:lnTo>
                    <a:lnTo>
                      <a:pt x="211" y="563"/>
                    </a:lnTo>
                    <a:lnTo>
                      <a:pt x="197" y="512"/>
                    </a:lnTo>
                    <a:lnTo>
                      <a:pt x="177" y="464"/>
                    </a:lnTo>
                    <a:lnTo>
                      <a:pt x="152" y="417"/>
                    </a:lnTo>
                    <a:lnTo>
                      <a:pt x="121" y="376"/>
                    </a:lnTo>
                    <a:lnTo>
                      <a:pt x="85" y="337"/>
                    </a:lnTo>
                    <a:lnTo>
                      <a:pt x="45" y="302"/>
                    </a:lnTo>
                    <a:lnTo>
                      <a:pt x="0" y="272"/>
                    </a:lnTo>
                    <a:lnTo>
                      <a:pt x="16" y="226"/>
                    </a:lnTo>
                    <a:lnTo>
                      <a:pt x="38" y="183"/>
                    </a:lnTo>
                    <a:lnTo>
                      <a:pt x="64" y="143"/>
                    </a:lnTo>
                    <a:lnTo>
                      <a:pt x="95" y="107"/>
                    </a:lnTo>
                    <a:lnTo>
                      <a:pt x="131" y="76"/>
                    </a:lnTo>
                    <a:lnTo>
                      <a:pt x="170" y="49"/>
                    </a:lnTo>
                    <a:lnTo>
                      <a:pt x="212" y="28"/>
                    </a:lnTo>
                    <a:lnTo>
                      <a:pt x="258" y="12"/>
                    </a:lnTo>
                    <a:lnTo>
                      <a:pt x="305" y="3"/>
                    </a:lnTo>
                    <a:lnTo>
                      <a:pt x="3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41"/>
              <p:cNvSpPr>
                <a:spLocks/>
              </p:cNvSpPr>
              <p:nvPr/>
            </p:nvSpPr>
            <p:spPr bwMode="auto">
              <a:xfrm>
                <a:off x="2151" y="433"/>
                <a:ext cx="109" cy="104"/>
              </a:xfrm>
              <a:custGeom>
                <a:avLst/>
                <a:gdLst>
                  <a:gd name="T0" fmla="*/ 311 w 656"/>
                  <a:gd name="T1" fmla="*/ 0 h 622"/>
                  <a:gd name="T2" fmla="*/ 357 w 656"/>
                  <a:gd name="T3" fmla="*/ 2 h 622"/>
                  <a:gd name="T4" fmla="*/ 401 w 656"/>
                  <a:gd name="T5" fmla="*/ 11 h 622"/>
                  <a:gd name="T6" fmla="*/ 445 w 656"/>
                  <a:gd name="T7" fmla="*/ 25 h 622"/>
                  <a:gd name="T8" fmla="*/ 485 w 656"/>
                  <a:gd name="T9" fmla="*/ 43 h 622"/>
                  <a:gd name="T10" fmla="*/ 523 w 656"/>
                  <a:gd name="T11" fmla="*/ 68 h 622"/>
                  <a:gd name="T12" fmla="*/ 557 w 656"/>
                  <a:gd name="T13" fmla="*/ 95 h 622"/>
                  <a:gd name="T14" fmla="*/ 588 w 656"/>
                  <a:gd name="T15" fmla="*/ 128 h 622"/>
                  <a:gd name="T16" fmla="*/ 616 w 656"/>
                  <a:gd name="T17" fmla="*/ 163 h 622"/>
                  <a:gd name="T18" fmla="*/ 638 w 656"/>
                  <a:gd name="T19" fmla="*/ 204 h 622"/>
                  <a:gd name="T20" fmla="*/ 656 w 656"/>
                  <a:gd name="T21" fmla="*/ 245 h 622"/>
                  <a:gd name="T22" fmla="*/ 611 w 656"/>
                  <a:gd name="T23" fmla="*/ 272 h 622"/>
                  <a:gd name="T24" fmla="*/ 571 w 656"/>
                  <a:gd name="T25" fmla="*/ 302 h 622"/>
                  <a:gd name="T26" fmla="*/ 533 w 656"/>
                  <a:gd name="T27" fmla="*/ 335 h 622"/>
                  <a:gd name="T28" fmla="*/ 501 w 656"/>
                  <a:gd name="T29" fmla="*/ 374 h 622"/>
                  <a:gd name="T30" fmla="*/ 472 w 656"/>
                  <a:gd name="T31" fmla="*/ 415 h 622"/>
                  <a:gd name="T32" fmla="*/ 449 w 656"/>
                  <a:gd name="T33" fmla="*/ 460 h 622"/>
                  <a:gd name="T34" fmla="*/ 431 w 656"/>
                  <a:gd name="T35" fmla="*/ 506 h 622"/>
                  <a:gd name="T36" fmla="*/ 419 w 656"/>
                  <a:gd name="T37" fmla="*/ 556 h 622"/>
                  <a:gd name="T38" fmla="*/ 412 w 656"/>
                  <a:gd name="T39" fmla="*/ 607 h 622"/>
                  <a:gd name="T40" fmla="*/ 376 w 656"/>
                  <a:gd name="T41" fmla="*/ 595 h 622"/>
                  <a:gd name="T42" fmla="*/ 335 w 656"/>
                  <a:gd name="T43" fmla="*/ 586 h 622"/>
                  <a:gd name="T44" fmla="*/ 289 w 656"/>
                  <a:gd name="T45" fmla="*/ 578 h 622"/>
                  <a:gd name="T46" fmla="*/ 240 w 656"/>
                  <a:gd name="T47" fmla="*/ 575 h 622"/>
                  <a:gd name="T48" fmla="*/ 189 w 656"/>
                  <a:gd name="T49" fmla="*/ 578 h 622"/>
                  <a:gd name="T50" fmla="*/ 140 w 656"/>
                  <a:gd name="T51" fmla="*/ 587 h 622"/>
                  <a:gd name="T52" fmla="*/ 92 w 656"/>
                  <a:gd name="T53" fmla="*/ 602 h 622"/>
                  <a:gd name="T54" fmla="*/ 45 w 656"/>
                  <a:gd name="T55" fmla="*/ 622 h 622"/>
                  <a:gd name="T56" fmla="*/ 21 w 656"/>
                  <a:gd name="T57" fmla="*/ 594 h 622"/>
                  <a:gd name="T58" fmla="*/ 0 w 656"/>
                  <a:gd name="T59" fmla="*/ 564 h 622"/>
                  <a:gd name="T60" fmla="*/ 29 w 656"/>
                  <a:gd name="T61" fmla="*/ 515 h 622"/>
                  <a:gd name="T62" fmla="*/ 52 w 656"/>
                  <a:gd name="T63" fmla="*/ 464 h 622"/>
                  <a:gd name="T64" fmla="*/ 68 w 656"/>
                  <a:gd name="T65" fmla="*/ 409 h 622"/>
                  <a:gd name="T66" fmla="*/ 78 w 656"/>
                  <a:gd name="T67" fmla="*/ 354 h 622"/>
                  <a:gd name="T68" fmla="*/ 82 w 656"/>
                  <a:gd name="T69" fmla="*/ 297 h 622"/>
                  <a:gd name="T70" fmla="*/ 79 w 656"/>
                  <a:gd name="T71" fmla="*/ 250 h 622"/>
                  <a:gd name="T72" fmla="*/ 73 w 656"/>
                  <a:gd name="T73" fmla="*/ 204 h 622"/>
                  <a:gd name="T74" fmla="*/ 61 w 656"/>
                  <a:gd name="T75" fmla="*/ 159 h 622"/>
                  <a:gd name="T76" fmla="*/ 45 w 656"/>
                  <a:gd name="T77" fmla="*/ 115 h 622"/>
                  <a:gd name="T78" fmla="*/ 76 w 656"/>
                  <a:gd name="T79" fmla="*/ 85 h 622"/>
                  <a:gd name="T80" fmla="*/ 110 w 656"/>
                  <a:gd name="T81" fmla="*/ 60 h 622"/>
                  <a:gd name="T82" fmla="*/ 147 w 656"/>
                  <a:gd name="T83" fmla="*/ 38 h 622"/>
                  <a:gd name="T84" fmla="*/ 185 w 656"/>
                  <a:gd name="T85" fmla="*/ 22 h 622"/>
                  <a:gd name="T86" fmla="*/ 226 w 656"/>
                  <a:gd name="T87" fmla="*/ 9 h 622"/>
                  <a:gd name="T88" fmla="*/ 267 w 656"/>
                  <a:gd name="T89" fmla="*/ 2 h 622"/>
                  <a:gd name="T90" fmla="*/ 311 w 656"/>
                  <a:gd name="T91" fmla="*/ 0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56" h="622">
                    <a:moveTo>
                      <a:pt x="311" y="0"/>
                    </a:moveTo>
                    <a:lnTo>
                      <a:pt x="357" y="2"/>
                    </a:lnTo>
                    <a:lnTo>
                      <a:pt x="401" y="11"/>
                    </a:lnTo>
                    <a:lnTo>
                      <a:pt x="445" y="25"/>
                    </a:lnTo>
                    <a:lnTo>
                      <a:pt x="485" y="43"/>
                    </a:lnTo>
                    <a:lnTo>
                      <a:pt x="523" y="68"/>
                    </a:lnTo>
                    <a:lnTo>
                      <a:pt x="557" y="95"/>
                    </a:lnTo>
                    <a:lnTo>
                      <a:pt x="588" y="128"/>
                    </a:lnTo>
                    <a:lnTo>
                      <a:pt x="616" y="163"/>
                    </a:lnTo>
                    <a:lnTo>
                      <a:pt x="638" y="204"/>
                    </a:lnTo>
                    <a:lnTo>
                      <a:pt x="656" y="245"/>
                    </a:lnTo>
                    <a:lnTo>
                      <a:pt x="611" y="272"/>
                    </a:lnTo>
                    <a:lnTo>
                      <a:pt x="571" y="302"/>
                    </a:lnTo>
                    <a:lnTo>
                      <a:pt x="533" y="335"/>
                    </a:lnTo>
                    <a:lnTo>
                      <a:pt x="501" y="374"/>
                    </a:lnTo>
                    <a:lnTo>
                      <a:pt x="472" y="415"/>
                    </a:lnTo>
                    <a:lnTo>
                      <a:pt x="449" y="460"/>
                    </a:lnTo>
                    <a:lnTo>
                      <a:pt x="431" y="506"/>
                    </a:lnTo>
                    <a:lnTo>
                      <a:pt x="419" y="556"/>
                    </a:lnTo>
                    <a:lnTo>
                      <a:pt x="412" y="607"/>
                    </a:lnTo>
                    <a:lnTo>
                      <a:pt x="376" y="595"/>
                    </a:lnTo>
                    <a:lnTo>
                      <a:pt x="335" y="586"/>
                    </a:lnTo>
                    <a:lnTo>
                      <a:pt x="289" y="578"/>
                    </a:lnTo>
                    <a:lnTo>
                      <a:pt x="240" y="575"/>
                    </a:lnTo>
                    <a:lnTo>
                      <a:pt x="189" y="578"/>
                    </a:lnTo>
                    <a:lnTo>
                      <a:pt x="140" y="587"/>
                    </a:lnTo>
                    <a:lnTo>
                      <a:pt x="92" y="602"/>
                    </a:lnTo>
                    <a:lnTo>
                      <a:pt x="45" y="622"/>
                    </a:lnTo>
                    <a:lnTo>
                      <a:pt x="21" y="594"/>
                    </a:lnTo>
                    <a:lnTo>
                      <a:pt x="0" y="564"/>
                    </a:lnTo>
                    <a:lnTo>
                      <a:pt x="29" y="515"/>
                    </a:lnTo>
                    <a:lnTo>
                      <a:pt x="52" y="464"/>
                    </a:lnTo>
                    <a:lnTo>
                      <a:pt x="68" y="409"/>
                    </a:lnTo>
                    <a:lnTo>
                      <a:pt x="78" y="354"/>
                    </a:lnTo>
                    <a:lnTo>
                      <a:pt x="82" y="297"/>
                    </a:lnTo>
                    <a:lnTo>
                      <a:pt x="79" y="250"/>
                    </a:lnTo>
                    <a:lnTo>
                      <a:pt x="73" y="204"/>
                    </a:lnTo>
                    <a:lnTo>
                      <a:pt x="61" y="159"/>
                    </a:lnTo>
                    <a:lnTo>
                      <a:pt x="45" y="115"/>
                    </a:lnTo>
                    <a:lnTo>
                      <a:pt x="76" y="85"/>
                    </a:lnTo>
                    <a:lnTo>
                      <a:pt x="110" y="60"/>
                    </a:lnTo>
                    <a:lnTo>
                      <a:pt x="147" y="38"/>
                    </a:lnTo>
                    <a:lnTo>
                      <a:pt x="185" y="22"/>
                    </a:lnTo>
                    <a:lnTo>
                      <a:pt x="226" y="9"/>
                    </a:lnTo>
                    <a:lnTo>
                      <a:pt x="267" y="2"/>
                    </a:lnTo>
                    <a:lnTo>
                      <a:pt x="3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5074207" y="2544510"/>
            <a:ext cx="1162652" cy="1153530"/>
            <a:chOff x="10029029" y="2247571"/>
            <a:chExt cx="1488830" cy="1488831"/>
          </a:xfrm>
        </p:grpSpPr>
        <p:sp>
          <p:nvSpPr>
            <p:cNvPr id="30" name="Oval 29"/>
            <p:cNvSpPr/>
            <p:nvPr/>
          </p:nvSpPr>
          <p:spPr>
            <a:xfrm>
              <a:off x="10029029" y="2247571"/>
              <a:ext cx="1488830" cy="148883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1" name="Group 44"/>
            <p:cNvGrpSpPr>
              <a:grpSpLocks noChangeAspect="1"/>
            </p:cNvGrpSpPr>
            <p:nvPr/>
          </p:nvGrpSpPr>
          <p:grpSpPr bwMode="auto">
            <a:xfrm>
              <a:off x="10333027" y="2675790"/>
              <a:ext cx="880834" cy="632392"/>
              <a:chOff x="6480" y="1628"/>
              <a:chExt cx="585" cy="420"/>
            </a:xfrm>
            <a:solidFill>
              <a:schemeClr val="bg1"/>
            </a:solidFill>
          </p:grpSpPr>
          <p:sp>
            <p:nvSpPr>
              <p:cNvPr id="32" name="Freeform 46"/>
              <p:cNvSpPr>
                <a:spLocks noEditPoints="1"/>
              </p:cNvSpPr>
              <p:nvPr/>
            </p:nvSpPr>
            <p:spPr bwMode="auto">
              <a:xfrm>
                <a:off x="6480" y="1628"/>
                <a:ext cx="585" cy="420"/>
              </a:xfrm>
              <a:custGeom>
                <a:avLst/>
                <a:gdLst>
                  <a:gd name="T0" fmla="*/ 257 w 3509"/>
                  <a:gd name="T1" fmla="*/ 258 h 2522"/>
                  <a:gd name="T2" fmla="*/ 257 w 3509"/>
                  <a:gd name="T3" fmla="*/ 1924 h 2522"/>
                  <a:gd name="T4" fmla="*/ 3252 w 3509"/>
                  <a:gd name="T5" fmla="*/ 1924 h 2522"/>
                  <a:gd name="T6" fmla="*/ 3252 w 3509"/>
                  <a:gd name="T7" fmla="*/ 258 h 2522"/>
                  <a:gd name="T8" fmla="*/ 257 w 3509"/>
                  <a:gd name="T9" fmla="*/ 258 h 2522"/>
                  <a:gd name="T10" fmla="*/ 0 w 3509"/>
                  <a:gd name="T11" fmla="*/ 0 h 2522"/>
                  <a:gd name="T12" fmla="*/ 3509 w 3509"/>
                  <a:gd name="T13" fmla="*/ 0 h 2522"/>
                  <a:gd name="T14" fmla="*/ 3509 w 3509"/>
                  <a:gd name="T15" fmla="*/ 2257 h 2522"/>
                  <a:gd name="T16" fmla="*/ 2048 w 3509"/>
                  <a:gd name="T17" fmla="*/ 2257 h 2522"/>
                  <a:gd name="T18" fmla="*/ 2048 w 3509"/>
                  <a:gd name="T19" fmla="*/ 2402 h 2522"/>
                  <a:gd name="T20" fmla="*/ 2780 w 3509"/>
                  <a:gd name="T21" fmla="*/ 2402 h 2522"/>
                  <a:gd name="T22" fmla="*/ 2780 w 3509"/>
                  <a:gd name="T23" fmla="*/ 2522 h 2522"/>
                  <a:gd name="T24" fmla="*/ 683 w 3509"/>
                  <a:gd name="T25" fmla="*/ 2522 h 2522"/>
                  <a:gd name="T26" fmla="*/ 683 w 3509"/>
                  <a:gd name="T27" fmla="*/ 2402 h 2522"/>
                  <a:gd name="T28" fmla="*/ 1433 w 3509"/>
                  <a:gd name="T29" fmla="*/ 2402 h 2522"/>
                  <a:gd name="T30" fmla="*/ 1433 w 3509"/>
                  <a:gd name="T31" fmla="*/ 2257 h 2522"/>
                  <a:gd name="T32" fmla="*/ 0 w 3509"/>
                  <a:gd name="T33" fmla="*/ 2257 h 2522"/>
                  <a:gd name="T34" fmla="*/ 0 w 3509"/>
                  <a:gd name="T35" fmla="*/ 0 h 2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09" h="2522">
                    <a:moveTo>
                      <a:pt x="257" y="258"/>
                    </a:moveTo>
                    <a:lnTo>
                      <a:pt x="257" y="1924"/>
                    </a:lnTo>
                    <a:lnTo>
                      <a:pt x="3252" y="1924"/>
                    </a:lnTo>
                    <a:lnTo>
                      <a:pt x="3252" y="258"/>
                    </a:lnTo>
                    <a:lnTo>
                      <a:pt x="257" y="258"/>
                    </a:lnTo>
                    <a:close/>
                    <a:moveTo>
                      <a:pt x="0" y="0"/>
                    </a:moveTo>
                    <a:lnTo>
                      <a:pt x="3509" y="0"/>
                    </a:lnTo>
                    <a:lnTo>
                      <a:pt x="3509" y="2257"/>
                    </a:lnTo>
                    <a:lnTo>
                      <a:pt x="2048" y="2257"/>
                    </a:lnTo>
                    <a:lnTo>
                      <a:pt x="2048" y="2402"/>
                    </a:lnTo>
                    <a:lnTo>
                      <a:pt x="2780" y="2402"/>
                    </a:lnTo>
                    <a:lnTo>
                      <a:pt x="2780" y="2522"/>
                    </a:lnTo>
                    <a:lnTo>
                      <a:pt x="683" y="2522"/>
                    </a:lnTo>
                    <a:lnTo>
                      <a:pt x="683" y="2402"/>
                    </a:lnTo>
                    <a:lnTo>
                      <a:pt x="1433" y="2402"/>
                    </a:lnTo>
                    <a:lnTo>
                      <a:pt x="1433" y="2257"/>
                    </a:lnTo>
                    <a:lnTo>
                      <a:pt x="0" y="225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47"/>
              <p:cNvSpPr>
                <a:spLocks noEditPoints="1"/>
              </p:cNvSpPr>
              <p:nvPr/>
            </p:nvSpPr>
            <p:spPr bwMode="auto">
              <a:xfrm>
                <a:off x="6616" y="1707"/>
                <a:ext cx="312" cy="77"/>
              </a:xfrm>
              <a:custGeom>
                <a:avLst/>
                <a:gdLst>
                  <a:gd name="T0" fmla="*/ 38 w 1872"/>
                  <a:gd name="T1" fmla="*/ 37 h 460"/>
                  <a:gd name="T2" fmla="*/ 38 w 1872"/>
                  <a:gd name="T3" fmla="*/ 423 h 460"/>
                  <a:gd name="T4" fmla="*/ 1835 w 1872"/>
                  <a:gd name="T5" fmla="*/ 423 h 460"/>
                  <a:gd name="T6" fmla="*/ 1835 w 1872"/>
                  <a:gd name="T7" fmla="*/ 37 h 460"/>
                  <a:gd name="T8" fmla="*/ 38 w 1872"/>
                  <a:gd name="T9" fmla="*/ 37 h 460"/>
                  <a:gd name="T10" fmla="*/ 0 w 1872"/>
                  <a:gd name="T11" fmla="*/ 0 h 460"/>
                  <a:gd name="T12" fmla="*/ 1872 w 1872"/>
                  <a:gd name="T13" fmla="*/ 0 h 460"/>
                  <a:gd name="T14" fmla="*/ 1872 w 1872"/>
                  <a:gd name="T15" fmla="*/ 460 h 460"/>
                  <a:gd name="T16" fmla="*/ 0 w 1872"/>
                  <a:gd name="T17" fmla="*/ 460 h 460"/>
                  <a:gd name="T18" fmla="*/ 0 w 1872"/>
                  <a:gd name="T19" fmla="*/ 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72" h="460">
                    <a:moveTo>
                      <a:pt x="38" y="37"/>
                    </a:moveTo>
                    <a:lnTo>
                      <a:pt x="38" y="423"/>
                    </a:lnTo>
                    <a:lnTo>
                      <a:pt x="1835" y="423"/>
                    </a:lnTo>
                    <a:lnTo>
                      <a:pt x="1835" y="37"/>
                    </a:lnTo>
                    <a:lnTo>
                      <a:pt x="38" y="37"/>
                    </a:lnTo>
                    <a:close/>
                    <a:moveTo>
                      <a:pt x="0" y="0"/>
                    </a:moveTo>
                    <a:lnTo>
                      <a:pt x="1872" y="0"/>
                    </a:lnTo>
                    <a:lnTo>
                      <a:pt x="1872" y="460"/>
                    </a:lnTo>
                    <a:lnTo>
                      <a:pt x="0" y="46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48"/>
              <p:cNvSpPr>
                <a:spLocks noEditPoints="1"/>
              </p:cNvSpPr>
              <p:nvPr/>
            </p:nvSpPr>
            <p:spPr bwMode="auto">
              <a:xfrm>
                <a:off x="6616" y="1796"/>
                <a:ext cx="96" cy="70"/>
              </a:xfrm>
              <a:custGeom>
                <a:avLst/>
                <a:gdLst>
                  <a:gd name="T0" fmla="*/ 37 w 576"/>
                  <a:gd name="T1" fmla="*/ 38 h 416"/>
                  <a:gd name="T2" fmla="*/ 37 w 576"/>
                  <a:gd name="T3" fmla="*/ 379 h 416"/>
                  <a:gd name="T4" fmla="*/ 539 w 576"/>
                  <a:gd name="T5" fmla="*/ 379 h 416"/>
                  <a:gd name="T6" fmla="*/ 539 w 576"/>
                  <a:gd name="T7" fmla="*/ 38 h 416"/>
                  <a:gd name="T8" fmla="*/ 37 w 576"/>
                  <a:gd name="T9" fmla="*/ 38 h 416"/>
                  <a:gd name="T10" fmla="*/ 0 w 576"/>
                  <a:gd name="T11" fmla="*/ 0 h 416"/>
                  <a:gd name="T12" fmla="*/ 576 w 576"/>
                  <a:gd name="T13" fmla="*/ 0 h 416"/>
                  <a:gd name="T14" fmla="*/ 576 w 576"/>
                  <a:gd name="T15" fmla="*/ 416 h 416"/>
                  <a:gd name="T16" fmla="*/ 0 w 576"/>
                  <a:gd name="T17" fmla="*/ 416 h 416"/>
                  <a:gd name="T18" fmla="*/ 0 w 576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6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9" y="379"/>
                    </a:lnTo>
                    <a:lnTo>
                      <a:pt x="539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6" y="0"/>
                    </a:lnTo>
                    <a:lnTo>
                      <a:pt x="576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49"/>
              <p:cNvSpPr>
                <a:spLocks noEditPoints="1"/>
              </p:cNvSpPr>
              <p:nvPr/>
            </p:nvSpPr>
            <p:spPr bwMode="auto">
              <a:xfrm>
                <a:off x="6724" y="1796"/>
                <a:ext cx="95" cy="70"/>
              </a:xfrm>
              <a:custGeom>
                <a:avLst/>
                <a:gdLst>
                  <a:gd name="T0" fmla="*/ 37 w 575"/>
                  <a:gd name="T1" fmla="*/ 38 h 416"/>
                  <a:gd name="T2" fmla="*/ 37 w 575"/>
                  <a:gd name="T3" fmla="*/ 379 h 416"/>
                  <a:gd name="T4" fmla="*/ 538 w 575"/>
                  <a:gd name="T5" fmla="*/ 379 h 416"/>
                  <a:gd name="T6" fmla="*/ 538 w 575"/>
                  <a:gd name="T7" fmla="*/ 38 h 416"/>
                  <a:gd name="T8" fmla="*/ 37 w 575"/>
                  <a:gd name="T9" fmla="*/ 38 h 416"/>
                  <a:gd name="T10" fmla="*/ 0 w 575"/>
                  <a:gd name="T11" fmla="*/ 0 h 416"/>
                  <a:gd name="T12" fmla="*/ 575 w 575"/>
                  <a:gd name="T13" fmla="*/ 0 h 416"/>
                  <a:gd name="T14" fmla="*/ 575 w 575"/>
                  <a:gd name="T15" fmla="*/ 416 h 416"/>
                  <a:gd name="T16" fmla="*/ 0 w 575"/>
                  <a:gd name="T17" fmla="*/ 416 h 416"/>
                  <a:gd name="T18" fmla="*/ 0 w 575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5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8" y="379"/>
                    </a:lnTo>
                    <a:lnTo>
                      <a:pt x="538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5" y="0"/>
                    </a:lnTo>
                    <a:lnTo>
                      <a:pt x="575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50"/>
              <p:cNvSpPr>
                <a:spLocks noEditPoints="1"/>
              </p:cNvSpPr>
              <p:nvPr/>
            </p:nvSpPr>
            <p:spPr bwMode="auto">
              <a:xfrm>
                <a:off x="6832" y="1796"/>
                <a:ext cx="96" cy="70"/>
              </a:xfrm>
              <a:custGeom>
                <a:avLst/>
                <a:gdLst>
                  <a:gd name="T0" fmla="*/ 37 w 576"/>
                  <a:gd name="T1" fmla="*/ 38 h 416"/>
                  <a:gd name="T2" fmla="*/ 37 w 576"/>
                  <a:gd name="T3" fmla="*/ 379 h 416"/>
                  <a:gd name="T4" fmla="*/ 539 w 576"/>
                  <a:gd name="T5" fmla="*/ 379 h 416"/>
                  <a:gd name="T6" fmla="*/ 539 w 576"/>
                  <a:gd name="T7" fmla="*/ 38 h 416"/>
                  <a:gd name="T8" fmla="*/ 37 w 576"/>
                  <a:gd name="T9" fmla="*/ 38 h 416"/>
                  <a:gd name="T10" fmla="*/ 0 w 576"/>
                  <a:gd name="T11" fmla="*/ 0 h 416"/>
                  <a:gd name="T12" fmla="*/ 576 w 576"/>
                  <a:gd name="T13" fmla="*/ 0 h 416"/>
                  <a:gd name="T14" fmla="*/ 576 w 576"/>
                  <a:gd name="T15" fmla="*/ 416 h 416"/>
                  <a:gd name="T16" fmla="*/ 0 w 576"/>
                  <a:gd name="T17" fmla="*/ 416 h 416"/>
                  <a:gd name="T18" fmla="*/ 0 w 576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6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9" y="379"/>
                    </a:lnTo>
                    <a:lnTo>
                      <a:pt x="539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6" y="0"/>
                    </a:lnTo>
                    <a:lnTo>
                      <a:pt x="576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Rectangle 51"/>
              <p:cNvSpPr>
                <a:spLocks noChangeArrowheads="1"/>
              </p:cNvSpPr>
              <p:nvPr/>
            </p:nvSpPr>
            <p:spPr bwMode="auto">
              <a:xfrm>
                <a:off x="6616" y="1881"/>
                <a:ext cx="8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Rectangle 52"/>
              <p:cNvSpPr>
                <a:spLocks noChangeArrowheads="1"/>
              </p:cNvSpPr>
              <p:nvPr/>
            </p:nvSpPr>
            <p:spPr bwMode="auto">
              <a:xfrm>
                <a:off x="6616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Rectangle 53"/>
              <p:cNvSpPr>
                <a:spLocks noChangeArrowheads="1"/>
              </p:cNvSpPr>
              <p:nvPr/>
            </p:nvSpPr>
            <p:spPr bwMode="auto">
              <a:xfrm>
                <a:off x="6616" y="1904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Rectangle 54"/>
              <p:cNvSpPr>
                <a:spLocks noChangeArrowheads="1"/>
              </p:cNvSpPr>
              <p:nvPr/>
            </p:nvSpPr>
            <p:spPr bwMode="auto">
              <a:xfrm>
                <a:off x="6616" y="1916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Rectangle 55"/>
              <p:cNvSpPr>
                <a:spLocks noChangeArrowheads="1"/>
              </p:cNvSpPr>
              <p:nvPr/>
            </p:nvSpPr>
            <p:spPr bwMode="auto">
              <a:xfrm>
                <a:off x="6610" y="1928"/>
                <a:ext cx="5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Rectangle 56"/>
              <p:cNvSpPr>
                <a:spLocks noChangeArrowheads="1"/>
              </p:cNvSpPr>
              <p:nvPr/>
            </p:nvSpPr>
            <p:spPr bwMode="auto">
              <a:xfrm>
                <a:off x="6724" y="1881"/>
                <a:ext cx="8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Rectangle 57"/>
              <p:cNvSpPr>
                <a:spLocks noChangeArrowheads="1"/>
              </p:cNvSpPr>
              <p:nvPr/>
            </p:nvSpPr>
            <p:spPr bwMode="auto">
              <a:xfrm>
                <a:off x="6724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Rectangle 58"/>
              <p:cNvSpPr>
                <a:spLocks noChangeArrowheads="1"/>
              </p:cNvSpPr>
              <p:nvPr/>
            </p:nvSpPr>
            <p:spPr bwMode="auto">
              <a:xfrm>
                <a:off x="6724" y="1904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Rectangle 59"/>
              <p:cNvSpPr>
                <a:spLocks noChangeArrowheads="1"/>
              </p:cNvSpPr>
              <p:nvPr/>
            </p:nvSpPr>
            <p:spPr bwMode="auto">
              <a:xfrm>
                <a:off x="6724" y="1916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Rectangle 60"/>
              <p:cNvSpPr>
                <a:spLocks noChangeArrowheads="1"/>
              </p:cNvSpPr>
              <p:nvPr/>
            </p:nvSpPr>
            <p:spPr bwMode="auto">
              <a:xfrm>
                <a:off x="6718" y="1928"/>
                <a:ext cx="5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Rectangle 61"/>
              <p:cNvSpPr>
                <a:spLocks noChangeArrowheads="1"/>
              </p:cNvSpPr>
              <p:nvPr/>
            </p:nvSpPr>
            <p:spPr bwMode="auto">
              <a:xfrm>
                <a:off x="6833" y="1881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Rectangle 62"/>
              <p:cNvSpPr>
                <a:spLocks noChangeArrowheads="1"/>
              </p:cNvSpPr>
              <p:nvPr/>
            </p:nvSpPr>
            <p:spPr bwMode="auto">
              <a:xfrm>
                <a:off x="6833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 63"/>
              <p:cNvSpPr>
                <a:spLocks noChangeArrowheads="1"/>
              </p:cNvSpPr>
              <p:nvPr/>
            </p:nvSpPr>
            <p:spPr bwMode="auto">
              <a:xfrm>
                <a:off x="6833" y="1903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Rectangle 64"/>
              <p:cNvSpPr>
                <a:spLocks noChangeArrowheads="1"/>
              </p:cNvSpPr>
              <p:nvPr/>
            </p:nvSpPr>
            <p:spPr bwMode="auto">
              <a:xfrm>
                <a:off x="6833" y="1916"/>
                <a:ext cx="8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Rectangle 65"/>
              <p:cNvSpPr>
                <a:spLocks noChangeArrowheads="1"/>
              </p:cNvSpPr>
              <p:nvPr/>
            </p:nvSpPr>
            <p:spPr bwMode="auto">
              <a:xfrm>
                <a:off x="6828" y="1928"/>
                <a:ext cx="56" cy="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66"/>
              <p:cNvSpPr>
                <a:spLocks noEditPoints="1"/>
              </p:cNvSpPr>
              <p:nvPr/>
            </p:nvSpPr>
            <p:spPr bwMode="auto">
              <a:xfrm>
                <a:off x="6616" y="1682"/>
                <a:ext cx="143" cy="18"/>
              </a:xfrm>
              <a:custGeom>
                <a:avLst/>
                <a:gdLst>
                  <a:gd name="T0" fmla="*/ 37 w 860"/>
                  <a:gd name="T1" fmla="*/ 37 h 105"/>
                  <a:gd name="T2" fmla="*/ 37 w 860"/>
                  <a:gd name="T3" fmla="*/ 68 h 105"/>
                  <a:gd name="T4" fmla="*/ 823 w 860"/>
                  <a:gd name="T5" fmla="*/ 68 h 105"/>
                  <a:gd name="T6" fmla="*/ 823 w 860"/>
                  <a:gd name="T7" fmla="*/ 37 h 105"/>
                  <a:gd name="T8" fmla="*/ 37 w 860"/>
                  <a:gd name="T9" fmla="*/ 37 h 105"/>
                  <a:gd name="T10" fmla="*/ 0 w 860"/>
                  <a:gd name="T11" fmla="*/ 0 h 105"/>
                  <a:gd name="T12" fmla="*/ 860 w 860"/>
                  <a:gd name="T13" fmla="*/ 0 h 105"/>
                  <a:gd name="T14" fmla="*/ 860 w 860"/>
                  <a:gd name="T15" fmla="*/ 105 h 105"/>
                  <a:gd name="T16" fmla="*/ 0 w 860"/>
                  <a:gd name="T17" fmla="*/ 105 h 105"/>
                  <a:gd name="T18" fmla="*/ 0 w 860"/>
                  <a:gd name="T1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0" h="105">
                    <a:moveTo>
                      <a:pt x="37" y="37"/>
                    </a:moveTo>
                    <a:lnTo>
                      <a:pt x="37" y="68"/>
                    </a:lnTo>
                    <a:lnTo>
                      <a:pt x="823" y="68"/>
                    </a:lnTo>
                    <a:lnTo>
                      <a:pt x="823" y="37"/>
                    </a:lnTo>
                    <a:lnTo>
                      <a:pt x="37" y="37"/>
                    </a:lnTo>
                    <a:close/>
                    <a:moveTo>
                      <a:pt x="0" y="0"/>
                    </a:moveTo>
                    <a:lnTo>
                      <a:pt x="860" y="0"/>
                    </a:lnTo>
                    <a:lnTo>
                      <a:pt x="860" y="105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60" name="Rectangle 59"/>
          <p:cNvSpPr/>
          <p:nvPr/>
        </p:nvSpPr>
        <p:spPr>
          <a:xfrm>
            <a:off x="-302521" y="4892713"/>
            <a:ext cx="20763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Meet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Successful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UnFranchise Owners</a:t>
            </a:r>
          </a:p>
        </p:txBody>
      </p:sp>
      <p:sp>
        <p:nvSpPr>
          <p:cNvPr id="61" name="Text Box 28"/>
          <p:cNvSpPr txBox="1">
            <a:spLocks noChangeArrowheads="1"/>
          </p:cNvSpPr>
          <p:nvPr/>
        </p:nvSpPr>
        <p:spPr bwMode="auto">
          <a:xfrm>
            <a:off x="4578179" y="4919363"/>
            <a:ext cx="2277743" cy="135421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UnFranchise</a:t>
            </a: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®</a:t>
            </a:r>
            <a:r>
              <a:rPr kumimoji="0" lang="en-US" sz="26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Business Presentation</a:t>
            </a:r>
          </a:p>
        </p:txBody>
      </p:sp>
      <p:cxnSp>
        <p:nvCxnSpPr>
          <p:cNvPr id="63" name="Elbow Connector 62"/>
          <p:cNvCxnSpPr>
            <a:stCxn id="7" idx="4"/>
            <a:endCxn id="56" idx="0"/>
          </p:cNvCxnSpPr>
          <p:nvPr/>
        </p:nvCxnSpPr>
        <p:spPr>
          <a:xfrm rot="16200000" flipH="1">
            <a:off x="1835160" y="3250038"/>
            <a:ext cx="973015" cy="1912779"/>
          </a:xfrm>
          <a:prstGeom prst="bentConnector3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/>
          <p:cNvCxnSpPr>
            <a:stCxn id="10" idx="4"/>
            <a:endCxn id="56" idx="0"/>
          </p:cNvCxnSpPr>
          <p:nvPr/>
        </p:nvCxnSpPr>
        <p:spPr>
          <a:xfrm rot="16200000" flipH="1">
            <a:off x="2531479" y="3946001"/>
            <a:ext cx="984961" cy="508196"/>
          </a:xfrm>
          <a:prstGeom prst="bentConnector3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/>
          <p:cNvCxnSpPr>
            <a:stCxn id="13" idx="4"/>
            <a:endCxn id="56" idx="0"/>
          </p:cNvCxnSpPr>
          <p:nvPr/>
        </p:nvCxnSpPr>
        <p:spPr>
          <a:xfrm rot="5400000">
            <a:off x="3259361" y="3726668"/>
            <a:ext cx="984785" cy="947392"/>
          </a:xfrm>
          <a:prstGeom prst="bentConnector3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68"/>
          <p:cNvCxnSpPr>
            <a:stCxn id="30" idx="4"/>
            <a:endCxn id="56" idx="0"/>
          </p:cNvCxnSpPr>
          <p:nvPr/>
        </p:nvCxnSpPr>
        <p:spPr>
          <a:xfrm rot="5400000">
            <a:off x="3969526" y="3006750"/>
            <a:ext cx="994539" cy="2377477"/>
          </a:xfrm>
          <a:prstGeom prst="bentConnector3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Box 28"/>
          <p:cNvSpPr txBox="1">
            <a:spLocks noChangeArrowheads="1"/>
          </p:cNvSpPr>
          <p:nvPr/>
        </p:nvSpPr>
        <p:spPr bwMode="auto">
          <a:xfrm>
            <a:off x="7725451" y="1835537"/>
            <a:ext cx="3115557" cy="95410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  <a:flatTx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MEETING AFTER MEETING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7725451" y="2655927"/>
            <a:ext cx="3682776" cy="3856259"/>
            <a:chOff x="7378376" y="1964910"/>
            <a:chExt cx="3682776" cy="3856259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92"/>
            <a:stretch/>
          </p:blipFill>
          <p:spPr>
            <a:xfrm>
              <a:off x="7378377" y="1964910"/>
              <a:ext cx="3682775" cy="1865226"/>
            </a:xfrm>
            <a:prstGeom prst="rect">
              <a:avLst/>
            </a:prstGeom>
          </p:spPr>
        </p:pic>
        <p:sp>
          <p:nvSpPr>
            <p:cNvPr id="72" name="Rectangle 71"/>
            <p:cNvSpPr/>
            <p:nvPr/>
          </p:nvSpPr>
          <p:spPr>
            <a:xfrm>
              <a:off x="7378376" y="3830147"/>
              <a:ext cx="3582701" cy="87984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Decision to get started </a:t>
              </a:r>
              <a:b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OR answer questions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497729" y="5236394"/>
              <a:ext cx="326461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FOLLOW Up Appt.</a:t>
              </a:r>
            </a:p>
          </p:txBody>
        </p:sp>
        <p:sp>
          <p:nvSpPr>
            <p:cNvPr id="74" name="Isosceles Triangle 73"/>
            <p:cNvSpPr/>
            <p:nvPr/>
          </p:nvSpPr>
          <p:spPr>
            <a:xfrm flipV="1">
              <a:off x="8838763" y="4867449"/>
              <a:ext cx="762000" cy="363416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76" name="Elbow Connector 75"/>
          <p:cNvCxnSpPr>
            <a:cxnSpLocks/>
          </p:cNvCxnSpPr>
          <p:nvPr/>
        </p:nvCxnSpPr>
        <p:spPr>
          <a:xfrm flipV="1">
            <a:off x="6781177" y="2045856"/>
            <a:ext cx="806064" cy="3226794"/>
          </a:xfrm>
          <a:prstGeom prst="bentConnector3">
            <a:avLst>
              <a:gd name="adj1" fmla="val 5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FD29C5D1-E3CA-F840-9E3E-551A7DAC2135}"/>
              </a:ext>
            </a:extLst>
          </p:cNvPr>
          <p:cNvSpPr txBox="1"/>
          <p:nvPr/>
        </p:nvSpPr>
        <p:spPr>
          <a:xfrm>
            <a:off x="3217729" y="190965"/>
            <a:ext cx="4944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highlight>
                  <a:srgbClr val="FF0000"/>
                </a:highlight>
              </a:rPr>
              <a:t>GMTSS</a:t>
            </a:r>
          </a:p>
        </p:txBody>
      </p:sp>
    </p:spTree>
    <p:extLst>
      <p:ext uri="{BB962C8B-B14F-4D97-AF65-F5344CB8AC3E}">
        <p14:creationId xmlns:p14="http://schemas.microsoft.com/office/powerpoint/2010/main" val="27049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9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65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75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>
            <a:off x="6527355" y="5242657"/>
            <a:ext cx="290264" cy="491281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8407928" y="1284906"/>
            <a:ext cx="3571180" cy="135687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General Business Trainings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NUOT, Basic 5, ECCT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407928" y="3036917"/>
            <a:ext cx="3570906" cy="196959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University Specific Trainings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TLS, Motives, ISM,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WebCenter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etc.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265573" y="3558273"/>
            <a:ext cx="4031811" cy="45746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Seminars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265573" y="4802300"/>
            <a:ext cx="4031811" cy="45746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Annual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Convention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637476" y="5731994"/>
            <a:ext cx="4031811" cy="45746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 Conference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37865" y="5733938"/>
            <a:ext cx="4031811" cy="45746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International Convention</a:t>
            </a:r>
          </a:p>
        </p:txBody>
      </p:sp>
      <p:grpSp>
        <p:nvGrpSpPr>
          <p:cNvPr id="100" name="Group 99"/>
          <p:cNvGrpSpPr/>
          <p:nvPr/>
        </p:nvGrpSpPr>
        <p:grpSpPr>
          <a:xfrm>
            <a:off x="2799357" y="691136"/>
            <a:ext cx="690088" cy="684674"/>
            <a:chOff x="4535154" y="2275352"/>
            <a:chExt cx="1488830" cy="1488831"/>
          </a:xfrm>
        </p:grpSpPr>
        <p:sp>
          <p:nvSpPr>
            <p:cNvPr id="101" name="Oval 100"/>
            <p:cNvSpPr/>
            <p:nvPr/>
          </p:nvSpPr>
          <p:spPr>
            <a:xfrm>
              <a:off x="4535154" y="2275352"/>
              <a:ext cx="1488830" cy="148883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Freeform 18"/>
            <p:cNvSpPr>
              <a:spLocks noEditPoints="1"/>
            </p:cNvSpPr>
            <p:nvPr/>
          </p:nvSpPr>
          <p:spPr bwMode="auto">
            <a:xfrm rot="5400000">
              <a:off x="4874757" y="2572092"/>
              <a:ext cx="809625" cy="895350"/>
            </a:xfrm>
            <a:custGeom>
              <a:avLst/>
              <a:gdLst>
                <a:gd name="T0" fmla="*/ 2246 w 3061"/>
                <a:gd name="T1" fmla="*/ 2460 h 3383"/>
                <a:gd name="T2" fmla="*/ 2079 w 3061"/>
                <a:gd name="T3" fmla="*/ 2703 h 3383"/>
                <a:gd name="T4" fmla="*/ 2115 w 3061"/>
                <a:gd name="T5" fmla="*/ 3006 h 3383"/>
                <a:gd name="T6" fmla="*/ 2335 w 3061"/>
                <a:gd name="T7" fmla="*/ 3201 h 3383"/>
                <a:gd name="T8" fmla="*/ 2640 w 3061"/>
                <a:gd name="T9" fmla="*/ 3201 h 3383"/>
                <a:gd name="T10" fmla="*/ 2859 w 3061"/>
                <a:gd name="T11" fmla="*/ 3006 h 3383"/>
                <a:gd name="T12" fmla="*/ 2895 w 3061"/>
                <a:gd name="T13" fmla="*/ 2703 h 3383"/>
                <a:gd name="T14" fmla="*/ 2727 w 3061"/>
                <a:gd name="T15" fmla="*/ 2460 h 3383"/>
                <a:gd name="T16" fmla="*/ 574 w 3061"/>
                <a:gd name="T17" fmla="*/ 1271 h 3383"/>
                <a:gd name="T18" fmla="*/ 294 w 3061"/>
                <a:gd name="T19" fmla="*/ 1377 h 3383"/>
                <a:gd name="T20" fmla="*/ 156 w 3061"/>
                <a:gd name="T21" fmla="*/ 1640 h 3383"/>
                <a:gd name="T22" fmla="*/ 228 w 3061"/>
                <a:gd name="T23" fmla="*/ 1935 h 3383"/>
                <a:gd name="T24" fmla="*/ 470 w 3061"/>
                <a:gd name="T25" fmla="*/ 2103 h 3383"/>
                <a:gd name="T26" fmla="*/ 772 w 3061"/>
                <a:gd name="T27" fmla="*/ 2066 h 3383"/>
                <a:gd name="T28" fmla="*/ 967 w 3061"/>
                <a:gd name="T29" fmla="*/ 1846 h 3383"/>
                <a:gd name="T30" fmla="*/ 967 w 3061"/>
                <a:gd name="T31" fmla="*/ 1541 h 3383"/>
                <a:gd name="T32" fmla="*/ 772 w 3061"/>
                <a:gd name="T33" fmla="*/ 1321 h 3383"/>
                <a:gd name="T34" fmla="*/ 2434 w 3061"/>
                <a:gd name="T35" fmla="*/ 160 h 3383"/>
                <a:gd name="T36" fmla="*/ 2172 w 3061"/>
                <a:gd name="T37" fmla="*/ 299 h 3383"/>
                <a:gd name="T38" fmla="*/ 2066 w 3061"/>
                <a:gd name="T39" fmla="*/ 579 h 3383"/>
                <a:gd name="T40" fmla="*/ 2172 w 3061"/>
                <a:gd name="T41" fmla="*/ 861 h 3383"/>
                <a:gd name="T42" fmla="*/ 2434 w 3061"/>
                <a:gd name="T43" fmla="*/ 999 h 3383"/>
                <a:gd name="T44" fmla="*/ 2727 w 3061"/>
                <a:gd name="T45" fmla="*/ 927 h 3383"/>
                <a:gd name="T46" fmla="*/ 2895 w 3061"/>
                <a:gd name="T47" fmla="*/ 684 h 3383"/>
                <a:gd name="T48" fmla="*/ 2859 w 3061"/>
                <a:gd name="T49" fmla="*/ 380 h 3383"/>
                <a:gd name="T50" fmla="*/ 2640 w 3061"/>
                <a:gd name="T51" fmla="*/ 185 h 3383"/>
                <a:gd name="T52" fmla="*/ 2603 w 3061"/>
                <a:gd name="T53" fmla="*/ 12 h 3383"/>
                <a:gd name="T54" fmla="*/ 2893 w 3061"/>
                <a:gd name="T55" fmla="*/ 169 h 3383"/>
                <a:gd name="T56" fmla="*/ 3050 w 3061"/>
                <a:gd name="T57" fmla="*/ 460 h 3383"/>
                <a:gd name="T58" fmla="*/ 3016 w 3061"/>
                <a:gd name="T59" fmla="*/ 800 h 3383"/>
                <a:gd name="T60" fmla="*/ 2807 w 3061"/>
                <a:gd name="T61" fmla="*/ 1054 h 3383"/>
                <a:gd name="T62" fmla="*/ 2487 w 3061"/>
                <a:gd name="T63" fmla="*/ 1152 h 3383"/>
                <a:gd name="T64" fmla="*/ 2158 w 3061"/>
                <a:gd name="T65" fmla="*/ 1046 h 3383"/>
                <a:gd name="T66" fmla="*/ 1138 w 3061"/>
                <a:gd name="T67" fmla="*/ 1579 h 3383"/>
                <a:gd name="T68" fmla="*/ 1106 w 3061"/>
                <a:gd name="T69" fmla="*/ 1912 h 3383"/>
                <a:gd name="T70" fmla="*/ 2257 w 3061"/>
                <a:gd name="T71" fmla="*/ 2280 h 3383"/>
                <a:gd name="T72" fmla="*/ 2603 w 3061"/>
                <a:gd name="T73" fmla="*/ 2242 h 3383"/>
                <a:gd name="T74" fmla="*/ 2893 w 3061"/>
                <a:gd name="T75" fmla="*/ 2399 h 3383"/>
                <a:gd name="T76" fmla="*/ 3050 w 3061"/>
                <a:gd name="T77" fmla="*/ 2691 h 3383"/>
                <a:gd name="T78" fmla="*/ 3016 w 3061"/>
                <a:gd name="T79" fmla="*/ 3032 h 3383"/>
                <a:gd name="T80" fmla="*/ 2807 w 3061"/>
                <a:gd name="T81" fmla="*/ 3284 h 3383"/>
                <a:gd name="T82" fmla="*/ 2487 w 3061"/>
                <a:gd name="T83" fmla="*/ 3383 h 3383"/>
                <a:gd name="T84" fmla="*/ 2166 w 3061"/>
                <a:gd name="T85" fmla="*/ 3284 h 3383"/>
                <a:gd name="T86" fmla="*/ 1958 w 3061"/>
                <a:gd name="T87" fmla="*/ 3032 h 3383"/>
                <a:gd name="T88" fmla="*/ 1920 w 3061"/>
                <a:gd name="T89" fmla="*/ 2716 h 3383"/>
                <a:gd name="T90" fmla="*/ 948 w 3061"/>
                <a:gd name="T91" fmla="*/ 2129 h 3383"/>
                <a:gd name="T92" fmla="*/ 634 w 3061"/>
                <a:gd name="T93" fmla="*/ 2266 h 3383"/>
                <a:gd name="T94" fmla="*/ 300 w 3061"/>
                <a:gd name="T95" fmla="*/ 2200 h 3383"/>
                <a:gd name="T96" fmla="*/ 70 w 3061"/>
                <a:gd name="T97" fmla="*/ 1968 h 3383"/>
                <a:gd name="T98" fmla="*/ 3 w 3061"/>
                <a:gd name="T99" fmla="*/ 1635 h 3383"/>
                <a:gd name="T100" fmla="*/ 131 w 3061"/>
                <a:gd name="T101" fmla="*/ 1327 h 3383"/>
                <a:gd name="T102" fmla="*/ 404 w 3061"/>
                <a:gd name="T103" fmla="*/ 1144 h 3383"/>
                <a:gd name="T104" fmla="*/ 749 w 3061"/>
                <a:gd name="T105" fmla="*/ 1145 h 3383"/>
                <a:gd name="T106" fmla="*/ 1026 w 3061"/>
                <a:gd name="T107" fmla="*/ 1341 h 3383"/>
                <a:gd name="T108" fmla="*/ 1913 w 3061"/>
                <a:gd name="T109" fmla="*/ 576 h 3383"/>
                <a:gd name="T110" fmla="*/ 2010 w 3061"/>
                <a:gd name="T111" fmla="*/ 254 h 3383"/>
                <a:gd name="T112" fmla="*/ 2263 w 3061"/>
                <a:gd name="T113" fmla="*/ 45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61" h="3383">
                  <a:moveTo>
                    <a:pt x="2487" y="2385"/>
                  </a:moveTo>
                  <a:lnTo>
                    <a:pt x="2434" y="2388"/>
                  </a:lnTo>
                  <a:lnTo>
                    <a:pt x="2383" y="2397"/>
                  </a:lnTo>
                  <a:lnTo>
                    <a:pt x="2335" y="2413"/>
                  </a:lnTo>
                  <a:lnTo>
                    <a:pt x="2289" y="2434"/>
                  </a:lnTo>
                  <a:lnTo>
                    <a:pt x="2246" y="2460"/>
                  </a:lnTo>
                  <a:lnTo>
                    <a:pt x="2207" y="2491"/>
                  </a:lnTo>
                  <a:lnTo>
                    <a:pt x="2172" y="2526"/>
                  </a:lnTo>
                  <a:lnTo>
                    <a:pt x="2141" y="2565"/>
                  </a:lnTo>
                  <a:lnTo>
                    <a:pt x="2115" y="2608"/>
                  </a:lnTo>
                  <a:lnTo>
                    <a:pt x="2094" y="2654"/>
                  </a:lnTo>
                  <a:lnTo>
                    <a:pt x="2079" y="2703"/>
                  </a:lnTo>
                  <a:lnTo>
                    <a:pt x="2069" y="2753"/>
                  </a:lnTo>
                  <a:lnTo>
                    <a:pt x="2066" y="2807"/>
                  </a:lnTo>
                  <a:lnTo>
                    <a:pt x="2069" y="2860"/>
                  </a:lnTo>
                  <a:lnTo>
                    <a:pt x="2079" y="2912"/>
                  </a:lnTo>
                  <a:lnTo>
                    <a:pt x="2094" y="2960"/>
                  </a:lnTo>
                  <a:lnTo>
                    <a:pt x="2115" y="3006"/>
                  </a:lnTo>
                  <a:lnTo>
                    <a:pt x="2141" y="3049"/>
                  </a:lnTo>
                  <a:lnTo>
                    <a:pt x="2172" y="3087"/>
                  </a:lnTo>
                  <a:lnTo>
                    <a:pt x="2207" y="3123"/>
                  </a:lnTo>
                  <a:lnTo>
                    <a:pt x="2246" y="3154"/>
                  </a:lnTo>
                  <a:lnTo>
                    <a:pt x="2289" y="3180"/>
                  </a:lnTo>
                  <a:lnTo>
                    <a:pt x="2335" y="3201"/>
                  </a:lnTo>
                  <a:lnTo>
                    <a:pt x="2383" y="3216"/>
                  </a:lnTo>
                  <a:lnTo>
                    <a:pt x="2434" y="3226"/>
                  </a:lnTo>
                  <a:lnTo>
                    <a:pt x="2487" y="3230"/>
                  </a:lnTo>
                  <a:lnTo>
                    <a:pt x="2539" y="3226"/>
                  </a:lnTo>
                  <a:lnTo>
                    <a:pt x="2590" y="3216"/>
                  </a:lnTo>
                  <a:lnTo>
                    <a:pt x="2640" y="3201"/>
                  </a:lnTo>
                  <a:lnTo>
                    <a:pt x="2685" y="3180"/>
                  </a:lnTo>
                  <a:lnTo>
                    <a:pt x="2727" y="3154"/>
                  </a:lnTo>
                  <a:lnTo>
                    <a:pt x="2767" y="3123"/>
                  </a:lnTo>
                  <a:lnTo>
                    <a:pt x="2802" y="3087"/>
                  </a:lnTo>
                  <a:lnTo>
                    <a:pt x="2833" y="3049"/>
                  </a:lnTo>
                  <a:lnTo>
                    <a:pt x="2859" y="3006"/>
                  </a:lnTo>
                  <a:lnTo>
                    <a:pt x="2879" y="2960"/>
                  </a:lnTo>
                  <a:lnTo>
                    <a:pt x="2895" y="2912"/>
                  </a:lnTo>
                  <a:lnTo>
                    <a:pt x="2905" y="2860"/>
                  </a:lnTo>
                  <a:lnTo>
                    <a:pt x="2908" y="2807"/>
                  </a:lnTo>
                  <a:lnTo>
                    <a:pt x="2905" y="2753"/>
                  </a:lnTo>
                  <a:lnTo>
                    <a:pt x="2895" y="2703"/>
                  </a:lnTo>
                  <a:lnTo>
                    <a:pt x="2879" y="2654"/>
                  </a:lnTo>
                  <a:lnTo>
                    <a:pt x="2859" y="2608"/>
                  </a:lnTo>
                  <a:lnTo>
                    <a:pt x="2833" y="2565"/>
                  </a:lnTo>
                  <a:lnTo>
                    <a:pt x="2802" y="2526"/>
                  </a:lnTo>
                  <a:lnTo>
                    <a:pt x="2767" y="2491"/>
                  </a:lnTo>
                  <a:lnTo>
                    <a:pt x="2727" y="2460"/>
                  </a:lnTo>
                  <a:lnTo>
                    <a:pt x="2685" y="2434"/>
                  </a:lnTo>
                  <a:lnTo>
                    <a:pt x="2640" y="2413"/>
                  </a:lnTo>
                  <a:lnTo>
                    <a:pt x="2590" y="2397"/>
                  </a:lnTo>
                  <a:lnTo>
                    <a:pt x="2539" y="2388"/>
                  </a:lnTo>
                  <a:lnTo>
                    <a:pt x="2487" y="2385"/>
                  </a:lnTo>
                  <a:close/>
                  <a:moveTo>
                    <a:pt x="574" y="1271"/>
                  </a:moveTo>
                  <a:lnTo>
                    <a:pt x="522" y="1275"/>
                  </a:lnTo>
                  <a:lnTo>
                    <a:pt x="470" y="1284"/>
                  </a:lnTo>
                  <a:lnTo>
                    <a:pt x="421" y="1300"/>
                  </a:lnTo>
                  <a:lnTo>
                    <a:pt x="376" y="1321"/>
                  </a:lnTo>
                  <a:lnTo>
                    <a:pt x="334" y="1346"/>
                  </a:lnTo>
                  <a:lnTo>
                    <a:pt x="294" y="1377"/>
                  </a:lnTo>
                  <a:lnTo>
                    <a:pt x="259" y="1413"/>
                  </a:lnTo>
                  <a:lnTo>
                    <a:pt x="228" y="1452"/>
                  </a:lnTo>
                  <a:lnTo>
                    <a:pt x="202" y="1495"/>
                  </a:lnTo>
                  <a:lnTo>
                    <a:pt x="181" y="1541"/>
                  </a:lnTo>
                  <a:lnTo>
                    <a:pt x="166" y="1589"/>
                  </a:lnTo>
                  <a:lnTo>
                    <a:pt x="156" y="1640"/>
                  </a:lnTo>
                  <a:lnTo>
                    <a:pt x="153" y="1694"/>
                  </a:lnTo>
                  <a:lnTo>
                    <a:pt x="156" y="1747"/>
                  </a:lnTo>
                  <a:lnTo>
                    <a:pt x="166" y="1797"/>
                  </a:lnTo>
                  <a:lnTo>
                    <a:pt x="181" y="1846"/>
                  </a:lnTo>
                  <a:lnTo>
                    <a:pt x="202" y="1893"/>
                  </a:lnTo>
                  <a:lnTo>
                    <a:pt x="228" y="1935"/>
                  </a:lnTo>
                  <a:lnTo>
                    <a:pt x="259" y="1974"/>
                  </a:lnTo>
                  <a:lnTo>
                    <a:pt x="294" y="2010"/>
                  </a:lnTo>
                  <a:lnTo>
                    <a:pt x="334" y="2040"/>
                  </a:lnTo>
                  <a:lnTo>
                    <a:pt x="376" y="2066"/>
                  </a:lnTo>
                  <a:lnTo>
                    <a:pt x="421" y="2087"/>
                  </a:lnTo>
                  <a:lnTo>
                    <a:pt x="470" y="2103"/>
                  </a:lnTo>
                  <a:lnTo>
                    <a:pt x="522" y="2112"/>
                  </a:lnTo>
                  <a:lnTo>
                    <a:pt x="574" y="2116"/>
                  </a:lnTo>
                  <a:lnTo>
                    <a:pt x="627" y="2112"/>
                  </a:lnTo>
                  <a:lnTo>
                    <a:pt x="678" y="2103"/>
                  </a:lnTo>
                  <a:lnTo>
                    <a:pt x="726" y="2087"/>
                  </a:lnTo>
                  <a:lnTo>
                    <a:pt x="772" y="2066"/>
                  </a:lnTo>
                  <a:lnTo>
                    <a:pt x="815" y="2040"/>
                  </a:lnTo>
                  <a:lnTo>
                    <a:pt x="854" y="2010"/>
                  </a:lnTo>
                  <a:lnTo>
                    <a:pt x="889" y="1974"/>
                  </a:lnTo>
                  <a:lnTo>
                    <a:pt x="920" y="1935"/>
                  </a:lnTo>
                  <a:lnTo>
                    <a:pt x="946" y="1893"/>
                  </a:lnTo>
                  <a:lnTo>
                    <a:pt x="967" y="1846"/>
                  </a:lnTo>
                  <a:lnTo>
                    <a:pt x="982" y="1797"/>
                  </a:lnTo>
                  <a:lnTo>
                    <a:pt x="992" y="1747"/>
                  </a:lnTo>
                  <a:lnTo>
                    <a:pt x="995" y="1694"/>
                  </a:lnTo>
                  <a:lnTo>
                    <a:pt x="992" y="1640"/>
                  </a:lnTo>
                  <a:lnTo>
                    <a:pt x="982" y="1589"/>
                  </a:lnTo>
                  <a:lnTo>
                    <a:pt x="967" y="1541"/>
                  </a:lnTo>
                  <a:lnTo>
                    <a:pt x="946" y="1495"/>
                  </a:lnTo>
                  <a:lnTo>
                    <a:pt x="920" y="1452"/>
                  </a:lnTo>
                  <a:lnTo>
                    <a:pt x="889" y="1413"/>
                  </a:lnTo>
                  <a:lnTo>
                    <a:pt x="854" y="1377"/>
                  </a:lnTo>
                  <a:lnTo>
                    <a:pt x="815" y="1346"/>
                  </a:lnTo>
                  <a:lnTo>
                    <a:pt x="772" y="1321"/>
                  </a:lnTo>
                  <a:lnTo>
                    <a:pt x="726" y="1300"/>
                  </a:lnTo>
                  <a:lnTo>
                    <a:pt x="678" y="1284"/>
                  </a:lnTo>
                  <a:lnTo>
                    <a:pt x="627" y="1275"/>
                  </a:lnTo>
                  <a:lnTo>
                    <a:pt x="574" y="1271"/>
                  </a:lnTo>
                  <a:close/>
                  <a:moveTo>
                    <a:pt x="2487" y="157"/>
                  </a:moveTo>
                  <a:lnTo>
                    <a:pt x="2434" y="160"/>
                  </a:lnTo>
                  <a:lnTo>
                    <a:pt x="2383" y="170"/>
                  </a:lnTo>
                  <a:lnTo>
                    <a:pt x="2335" y="185"/>
                  </a:lnTo>
                  <a:lnTo>
                    <a:pt x="2289" y="206"/>
                  </a:lnTo>
                  <a:lnTo>
                    <a:pt x="2246" y="233"/>
                  </a:lnTo>
                  <a:lnTo>
                    <a:pt x="2207" y="264"/>
                  </a:lnTo>
                  <a:lnTo>
                    <a:pt x="2172" y="299"/>
                  </a:lnTo>
                  <a:lnTo>
                    <a:pt x="2141" y="338"/>
                  </a:lnTo>
                  <a:lnTo>
                    <a:pt x="2115" y="380"/>
                  </a:lnTo>
                  <a:lnTo>
                    <a:pt x="2094" y="426"/>
                  </a:lnTo>
                  <a:lnTo>
                    <a:pt x="2079" y="476"/>
                  </a:lnTo>
                  <a:lnTo>
                    <a:pt x="2069" y="527"/>
                  </a:lnTo>
                  <a:lnTo>
                    <a:pt x="2066" y="579"/>
                  </a:lnTo>
                  <a:lnTo>
                    <a:pt x="2069" y="633"/>
                  </a:lnTo>
                  <a:lnTo>
                    <a:pt x="2079" y="684"/>
                  </a:lnTo>
                  <a:lnTo>
                    <a:pt x="2094" y="733"/>
                  </a:lnTo>
                  <a:lnTo>
                    <a:pt x="2115" y="778"/>
                  </a:lnTo>
                  <a:lnTo>
                    <a:pt x="2141" y="821"/>
                  </a:lnTo>
                  <a:lnTo>
                    <a:pt x="2172" y="861"/>
                  </a:lnTo>
                  <a:lnTo>
                    <a:pt x="2207" y="896"/>
                  </a:lnTo>
                  <a:lnTo>
                    <a:pt x="2246" y="927"/>
                  </a:lnTo>
                  <a:lnTo>
                    <a:pt x="2289" y="953"/>
                  </a:lnTo>
                  <a:lnTo>
                    <a:pt x="2335" y="974"/>
                  </a:lnTo>
                  <a:lnTo>
                    <a:pt x="2383" y="990"/>
                  </a:lnTo>
                  <a:lnTo>
                    <a:pt x="2434" y="999"/>
                  </a:lnTo>
                  <a:lnTo>
                    <a:pt x="2487" y="1002"/>
                  </a:lnTo>
                  <a:lnTo>
                    <a:pt x="2539" y="999"/>
                  </a:lnTo>
                  <a:lnTo>
                    <a:pt x="2590" y="990"/>
                  </a:lnTo>
                  <a:lnTo>
                    <a:pt x="2640" y="974"/>
                  </a:lnTo>
                  <a:lnTo>
                    <a:pt x="2685" y="953"/>
                  </a:lnTo>
                  <a:lnTo>
                    <a:pt x="2727" y="927"/>
                  </a:lnTo>
                  <a:lnTo>
                    <a:pt x="2767" y="896"/>
                  </a:lnTo>
                  <a:lnTo>
                    <a:pt x="2802" y="861"/>
                  </a:lnTo>
                  <a:lnTo>
                    <a:pt x="2833" y="821"/>
                  </a:lnTo>
                  <a:lnTo>
                    <a:pt x="2859" y="778"/>
                  </a:lnTo>
                  <a:lnTo>
                    <a:pt x="2879" y="733"/>
                  </a:lnTo>
                  <a:lnTo>
                    <a:pt x="2895" y="684"/>
                  </a:lnTo>
                  <a:lnTo>
                    <a:pt x="2905" y="633"/>
                  </a:lnTo>
                  <a:lnTo>
                    <a:pt x="2908" y="579"/>
                  </a:lnTo>
                  <a:lnTo>
                    <a:pt x="2905" y="527"/>
                  </a:lnTo>
                  <a:lnTo>
                    <a:pt x="2895" y="476"/>
                  </a:lnTo>
                  <a:lnTo>
                    <a:pt x="2879" y="426"/>
                  </a:lnTo>
                  <a:lnTo>
                    <a:pt x="2859" y="380"/>
                  </a:lnTo>
                  <a:lnTo>
                    <a:pt x="2833" y="338"/>
                  </a:lnTo>
                  <a:lnTo>
                    <a:pt x="2802" y="299"/>
                  </a:lnTo>
                  <a:lnTo>
                    <a:pt x="2767" y="264"/>
                  </a:lnTo>
                  <a:lnTo>
                    <a:pt x="2727" y="233"/>
                  </a:lnTo>
                  <a:lnTo>
                    <a:pt x="2685" y="206"/>
                  </a:lnTo>
                  <a:lnTo>
                    <a:pt x="2640" y="185"/>
                  </a:lnTo>
                  <a:lnTo>
                    <a:pt x="2590" y="170"/>
                  </a:lnTo>
                  <a:lnTo>
                    <a:pt x="2539" y="160"/>
                  </a:lnTo>
                  <a:lnTo>
                    <a:pt x="2487" y="157"/>
                  </a:lnTo>
                  <a:close/>
                  <a:moveTo>
                    <a:pt x="2487" y="0"/>
                  </a:moveTo>
                  <a:lnTo>
                    <a:pt x="2546" y="3"/>
                  </a:lnTo>
                  <a:lnTo>
                    <a:pt x="2603" y="12"/>
                  </a:lnTo>
                  <a:lnTo>
                    <a:pt x="2657" y="26"/>
                  </a:lnTo>
                  <a:lnTo>
                    <a:pt x="2710" y="45"/>
                  </a:lnTo>
                  <a:lnTo>
                    <a:pt x="2761" y="69"/>
                  </a:lnTo>
                  <a:lnTo>
                    <a:pt x="2807" y="99"/>
                  </a:lnTo>
                  <a:lnTo>
                    <a:pt x="2852" y="131"/>
                  </a:lnTo>
                  <a:lnTo>
                    <a:pt x="2893" y="169"/>
                  </a:lnTo>
                  <a:lnTo>
                    <a:pt x="2930" y="210"/>
                  </a:lnTo>
                  <a:lnTo>
                    <a:pt x="2963" y="254"/>
                  </a:lnTo>
                  <a:lnTo>
                    <a:pt x="2991" y="301"/>
                  </a:lnTo>
                  <a:lnTo>
                    <a:pt x="3016" y="351"/>
                  </a:lnTo>
                  <a:lnTo>
                    <a:pt x="3035" y="404"/>
                  </a:lnTo>
                  <a:lnTo>
                    <a:pt x="3050" y="460"/>
                  </a:lnTo>
                  <a:lnTo>
                    <a:pt x="3058" y="516"/>
                  </a:lnTo>
                  <a:lnTo>
                    <a:pt x="3061" y="576"/>
                  </a:lnTo>
                  <a:lnTo>
                    <a:pt x="3058" y="635"/>
                  </a:lnTo>
                  <a:lnTo>
                    <a:pt x="3050" y="692"/>
                  </a:lnTo>
                  <a:lnTo>
                    <a:pt x="3035" y="748"/>
                  </a:lnTo>
                  <a:lnTo>
                    <a:pt x="3016" y="800"/>
                  </a:lnTo>
                  <a:lnTo>
                    <a:pt x="2991" y="850"/>
                  </a:lnTo>
                  <a:lnTo>
                    <a:pt x="2963" y="899"/>
                  </a:lnTo>
                  <a:lnTo>
                    <a:pt x="2930" y="943"/>
                  </a:lnTo>
                  <a:lnTo>
                    <a:pt x="2893" y="983"/>
                  </a:lnTo>
                  <a:lnTo>
                    <a:pt x="2852" y="1020"/>
                  </a:lnTo>
                  <a:lnTo>
                    <a:pt x="2807" y="1054"/>
                  </a:lnTo>
                  <a:lnTo>
                    <a:pt x="2761" y="1083"/>
                  </a:lnTo>
                  <a:lnTo>
                    <a:pt x="2710" y="1107"/>
                  </a:lnTo>
                  <a:lnTo>
                    <a:pt x="2657" y="1126"/>
                  </a:lnTo>
                  <a:lnTo>
                    <a:pt x="2603" y="1141"/>
                  </a:lnTo>
                  <a:lnTo>
                    <a:pt x="2546" y="1149"/>
                  </a:lnTo>
                  <a:lnTo>
                    <a:pt x="2487" y="1152"/>
                  </a:lnTo>
                  <a:lnTo>
                    <a:pt x="2427" y="1149"/>
                  </a:lnTo>
                  <a:lnTo>
                    <a:pt x="2367" y="1140"/>
                  </a:lnTo>
                  <a:lnTo>
                    <a:pt x="2311" y="1124"/>
                  </a:lnTo>
                  <a:lnTo>
                    <a:pt x="2257" y="1103"/>
                  </a:lnTo>
                  <a:lnTo>
                    <a:pt x="2205" y="1078"/>
                  </a:lnTo>
                  <a:lnTo>
                    <a:pt x="2158" y="1046"/>
                  </a:lnTo>
                  <a:lnTo>
                    <a:pt x="2113" y="1012"/>
                  </a:lnTo>
                  <a:lnTo>
                    <a:pt x="2072" y="972"/>
                  </a:lnTo>
                  <a:lnTo>
                    <a:pt x="2035" y="929"/>
                  </a:lnTo>
                  <a:lnTo>
                    <a:pt x="1106" y="1470"/>
                  </a:lnTo>
                  <a:lnTo>
                    <a:pt x="1125" y="1525"/>
                  </a:lnTo>
                  <a:lnTo>
                    <a:pt x="1138" y="1579"/>
                  </a:lnTo>
                  <a:lnTo>
                    <a:pt x="1147" y="1635"/>
                  </a:lnTo>
                  <a:lnTo>
                    <a:pt x="1149" y="1691"/>
                  </a:lnTo>
                  <a:lnTo>
                    <a:pt x="1147" y="1748"/>
                  </a:lnTo>
                  <a:lnTo>
                    <a:pt x="1138" y="1803"/>
                  </a:lnTo>
                  <a:lnTo>
                    <a:pt x="1125" y="1858"/>
                  </a:lnTo>
                  <a:lnTo>
                    <a:pt x="1106" y="1912"/>
                  </a:lnTo>
                  <a:lnTo>
                    <a:pt x="2035" y="2454"/>
                  </a:lnTo>
                  <a:lnTo>
                    <a:pt x="2072" y="2411"/>
                  </a:lnTo>
                  <a:lnTo>
                    <a:pt x="2113" y="2371"/>
                  </a:lnTo>
                  <a:lnTo>
                    <a:pt x="2158" y="2337"/>
                  </a:lnTo>
                  <a:lnTo>
                    <a:pt x="2205" y="2305"/>
                  </a:lnTo>
                  <a:lnTo>
                    <a:pt x="2257" y="2280"/>
                  </a:lnTo>
                  <a:lnTo>
                    <a:pt x="2311" y="2259"/>
                  </a:lnTo>
                  <a:lnTo>
                    <a:pt x="2367" y="2243"/>
                  </a:lnTo>
                  <a:lnTo>
                    <a:pt x="2427" y="2234"/>
                  </a:lnTo>
                  <a:lnTo>
                    <a:pt x="2487" y="2231"/>
                  </a:lnTo>
                  <a:lnTo>
                    <a:pt x="2546" y="2234"/>
                  </a:lnTo>
                  <a:lnTo>
                    <a:pt x="2603" y="2242"/>
                  </a:lnTo>
                  <a:lnTo>
                    <a:pt x="2657" y="2257"/>
                  </a:lnTo>
                  <a:lnTo>
                    <a:pt x="2710" y="2276"/>
                  </a:lnTo>
                  <a:lnTo>
                    <a:pt x="2761" y="2300"/>
                  </a:lnTo>
                  <a:lnTo>
                    <a:pt x="2807" y="2329"/>
                  </a:lnTo>
                  <a:lnTo>
                    <a:pt x="2852" y="2363"/>
                  </a:lnTo>
                  <a:lnTo>
                    <a:pt x="2893" y="2399"/>
                  </a:lnTo>
                  <a:lnTo>
                    <a:pt x="2930" y="2440"/>
                  </a:lnTo>
                  <a:lnTo>
                    <a:pt x="2963" y="2484"/>
                  </a:lnTo>
                  <a:lnTo>
                    <a:pt x="2991" y="2532"/>
                  </a:lnTo>
                  <a:lnTo>
                    <a:pt x="3016" y="2583"/>
                  </a:lnTo>
                  <a:lnTo>
                    <a:pt x="3035" y="2635"/>
                  </a:lnTo>
                  <a:lnTo>
                    <a:pt x="3050" y="2691"/>
                  </a:lnTo>
                  <a:lnTo>
                    <a:pt x="3058" y="2748"/>
                  </a:lnTo>
                  <a:lnTo>
                    <a:pt x="3061" y="2807"/>
                  </a:lnTo>
                  <a:lnTo>
                    <a:pt x="3058" y="2866"/>
                  </a:lnTo>
                  <a:lnTo>
                    <a:pt x="3050" y="2923"/>
                  </a:lnTo>
                  <a:lnTo>
                    <a:pt x="3035" y="2979"/>
                  </a:lnTo>
                  <a:lnTo>
                    <a:pt x="3016" y="3032"/>
                  </a:lnTo>
                  <a:lnTo>
                    <a:pt x="2991" y="3082"/>
                  </a:lnTo>
                  <a:lnTo>
                    <a:pt x="2963" y="3129"/>
                  </a:lnTo>
                  <a:lnTo>
                    <a:pt x="2930" y="3173"/>
                  </a:lnTo>
                  <a:lnTo>
                    <a:pt x="2893" y="3214"/>
                  </a:lnTo>
                  <a:lnTo>
                    <a:pt x="2852" y="3252"/>
                  </a:lnTo>
                  <a:lnTo>
                    <a:pt x="2807" y="3284"/>
                  </a:lnTo>
                  <a:lnTo>
                    <a:pt x="2761" y="3314"/>
                  </a:lnTo>
                  <a:lnTo>
                    <a:pt x="2710" y="3338"/>
                  </a:lnTo>
                  <a:lnTo>
                    <a:pt x="2657" y="3357"/>
                  </a:lnTo>
                  <a:lnTo>
                    <a:pt x="2603" y="3371"/>
                  </a:lnTo>
                  <a:lnTo>
                    <a:pt x="2546" y="3380"/>
                  </a:lnTo>
                  <a:lnTo>
                    <a:pt x="2487" y="3383"/>
                  </a:lnTo>
                  <a:lnTo>
                    <a:pt x="2428" y="3380"/>
                  </a:lnTo>
                  <a:lnTo>
                    <a:pt x="2371" y="3371"/>
                  </a:lnTo>
                  <a:lnTo>
                    <a:pt x="2316" y="3357"/>
                  </a:lnTo>
                  <a:lnTo>
                    <a:pt x="2263" y="3338"/>
                  </a:lnTo>
                  <a:lnTo>
                    <a:pt x="2213" y="3314"/>
                  </a:lnTo>
                  <a:lnTo>
                    <a:pt x="2166" y="3284"/>
                  </a:lnTo>
                  <a:lnTo>
                    <a:pt x="2122" y="3252"/>
                  </a:lnTo>
                  <a:lnTo>
                    <a:pt x="2081" y="3214"/>
                  </a:lnTo>
                  <a:lnTo>
                    <a:pt x="2044" y="3173"/>
                  </a:lnTo>
                  <a:lnTo>
                    <a:pt x="2010" y="3129"/>
                  </a:lnTo>
                  <a:lnTo>
                    <a:pt x="1982" y="3082"/>
                  </a:lnTo>
                  <a:lnTo>
                    <a:pt x="1958" y="3032"/>
                  </a:lnTo>
                  <a:lnTo>
                    <a:pt x="1938" y="2979"/>
                  </a:lnTo>
                  <a:lnTo>
                    <a:pt x="1925" y="2923"/>
                  </a:lnTo>
                  <a:lnTo>
                    <a:pt x="1915" y="2866"/>
                  </a:lnTo>
                  <a:lnTo>
                    <a:pt x="1913" y="2807"/>
                  </a:lnTo>
                  <a:lnTo>
                    <a:pt x="1914" y="2761"/>
                  </a:lnTo>
                  <a:lnTo>
                    <a:pt x="1920" y="2716"/>
                  </a:lnTo>
                  <a:lnTo>
                    <a:pt x="1929" y="2672"/>
                  </a:lnTo>
                  <a:lnTo>
                    <a:pt x="1940" y="2629"/>
                  </a:lnTo>
                  <a:lnTo>
                    <a:pt x="1955" y="2588"/>
                  </a:lnTo>
                  <a:lnTo>
                    <a:pt x="1026" y="2046"/>
                  </a:lnTo>
                  <a:lnTo>
                    <a:pt x="989" y="2089"/>
                  </a:lnTo>
                  <a:lnTo>
                    <a:pt x="948" y="2129"/>
                  </a:lnTo>
                  <a:lnTo>
                    <a:pt x="903" y="2164"/>
                  </a:lnTo>
                  <a:lnTo>
                    <a:pt x="855" y="2195"/>
                  </a:lnTo>
                  <a:lnTo>
                    <a:pt x="804" y="2220"/>
                  </a:lnTo>
                  <a:lnTo>
                    <a:pt x="750" y="2241"/>
                  </a:lnTo>
                  <a:lnTo>
                    <a:pt x="694" y="2257"/>
                  </a:lnTo>
                  <a:lnTo>
                    <a:pt x="634" y="2266"/>
                  </a:lnTo>
                  <a:lnTo>
                    <a:pt x="574" y="2270"/>
                  </a:lnTo>
                  <a:lnTo>
                    <a:pt x="515" y="2266"/>
                  </a:lnTo>
                  <a:lnTo>
                    <a:pt x="458" y="2258"/>
                  </a:lnTo>
                  <a:lnTo>
                    <a:pt x="404" y="2243"/>
                  </a:lnTo>
                  <a:lnTo>
                    <a:pt x="351" y="2224"/>
                  </a:lnTo>
                  <a:lnTo>
                    <a:pt x="300" y="2200"/>
                  </a:lnTo>
                  <a:lnTo>
                    <a:pt x="253" y="2171"/>
                  </a:lnTo>
                  <a:lnTo>
                    <a:pt x="209" y="2138"/>
                  </a:lnTo>
                  <a:lnTo>
                    <a:pt x="168" y="2101"/>
                  </a:lnTo>
                  <a:lnTo>
                    <a:pt x="131" y="2060"/>
                  </a:lnTo>
                  <a:lnTo>
                    <a:pt x="98" y="2016"/>
                  </a:lnTo>
                  <a:lnTo>
                    <a:pt x="70" y="1968"/>
                  </a:lnTo>
                  <a:lnTo>
                    <a:pt x="45" y="1918"/>
                  </a:lnTo>
                  <a:lnTo>
                    <a:pt x="26" y="1865"/>
                  </a:lnTo>
                  <a:lnTo>
                    <a:pt x="11" y="1810"/>
                  </a:lnTo>
                  <a:lnTo>
                    <a:pt x="3" y="1752"/>
                  </a:lnTo>
                  <a:lnTo>
                    <a:pt x="0" y="1694"/>
                  </a:lnTo>
                  <a:lnTo>
                    <a:pt x="3" y="1635"/>
                  </a:lnTo>
                  <a:lnTo>
                    <a:pt x="11" y="1577"/>
                  </a:lnTo>
                  <a:lnTo>
                    <a:pt x="26" y="1522"/>
                  </a:lnTo>
                  <a:lnTo>
                    <a:pt x="45" y="1469"/>
                  </a:lnTo>
                  <a:lnTo>
                    <a:pt x="70" y="1418"/>
                  </a:lnTo>
                  <a:lnTo>
                    <a:pt x="98" y="1371"/>
                  </a:lnTo>
                  <a:lnTo>
                    <a:pt x="131" y="1327"/>
                  </a:lnTo>
                  <a:lnTo>
                    <a:pt x="168" y="1286"/>
                  </a:lnTo>
                  <a:lnTo>
                    <a:pt x="209" y="1248"/>
                  </a:lnTo>
                  <a:lnTo>
                    <a:pt x="253" y="1216"/>
                  </a:lnTo>
                  <a:lnTo>
                    <a:pt x="300" y="1187"/>
                  </a:lnTo>
                  <a:lnTo>
                    <a:pt x="351" y="1163"/>
                  </a:lnTo>
                  <a:lnTo>
                    <a:pt x="404" y="1144"/>
                  </a:lnTo>
                  <a:lnTo>
                    <a:pt x="458" y="1129"/>
                  </a:lnTo>
                  <a:lnTo>
                    <a:pt x="515" y="1121"/>
                  </a:lnTo>
                  <a:lnTo>
                    <a:pt x="574" y="1118"/>
                  </a:lnTo>
                  <a:lnTo>
                    <a:pt x="634" y="1121"/>
                  </a:lnTo>
                  <a:lnTo>
                    <a:pt x="693" y="1130"/>
                  </a:lnTo>
                  <a:lnTo>
                    <a:pt x="749" y="1145"/>
                  </a:lnTo>
                  <a:lnTo>
                    <a:pt x="802" y="1166"/>
                  </a:lnTo>
                  <a:lnTo>
                    <a:pt x="853" y="1192"/>
                  </a:lnTo>
                  <a:lnTo>
                    <a:pt x="901" y="1222"/>
                  </a:lnTo>
                  <a:lnTo>
                    <a:pt x="946" y="1258"/>
                  </a:lnTo>
                  <a:lnTo>
                    <a:pt x="988" y="1297"/>
                  </a:lnTo>
                  <a:lnTo>
                    <a:pt x="1026" y="1341"/>
                  </a:lnTo>
                  <a:lnTo>
                    <a:pt x="1955" y="795"/>
                  </a:lnTo>
                  <a:lnTo>
                    <a:pt x="1940" y="754"/>
                  </a:lnTo>
                  <a:lnTo>
                    <a:pt x="1929" y="711"/>
                  </a:lnTo>
                  <a:lnTo>
                    <a:pt x="1920" y="667"/>
                  </a:lnTo>
                  <a:lnTo>
                    <a:pt x="1914" y="622"/>
                  </a:lnTo>
                  <a:lnTo>
                    <a:pt x="1913" y="576"/>
                  </a:lnTo>
                  <a:lnTo>
                    <a:pt x="1915" y="516"/>
                  </a:lnTo>
                  <a:lnTo>
                    <a:pt x="1925" y="460"/>
                  </a:lnTo>
                  <a:lnTo>
                    <a:pt x="1938" y="404"/>
                  </a:lnTo>
                  <a:lnTo>
                    <a:pt x="1958" y="351"/>
                  </a:lnTo>
                  <a:lnTo>
                    <a:pt x="1982" y="301"/>
                  </a:lnTo>
                  <a:lnTo>
                    <a:pt x="2010" y="254"/>
                  </a:lnTo>
                  <a:lnTo>
                    <a:pt x="2044" y="210"/>
                  </a:lnTo>
                  <a:lnTo>
                    <a:pt x="2081" y="169"/>
                  </a:lnTo>
                  <a:lnTo>
                    <a:pt x="2122" y="131"/>
                  </a:lnTo>
                  <a:lnTo>
                    <a:pt x="2166" y="99"/>
                  </a:lnTo>
                  <a:lnTo>
                    <a:pt x="2213" y="69"/>
                  </a:lnTo>
                  <a:lnTo>
                    <a:pt x="2263" y="45"/>
                  </a:lnTo>
                  <a:lnTo>
                    <a:pt x="2316" y="26"/>
                  </a:lnTo>
                  <a:lnTo>
                    <a:pt x="2371" y="12"/>
                  </a:lnTo>
                  <a:lnTo>
                    <a:pt x="2428" y="3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4203940" y="679190"/>
            <a:ext cx="690088" cy="684674"/>
            <a:chOff x="6333788" y="2259934"/>
            <a:chExt cx="1488830" cy="1488831"/>
          </a:xfrm>
        </p:grpSpPr>
        <p:sp>
          <p:nvSpPr>
            <p:cNvPr id="104" name="Oval 103"/>
            <p:cNvSpPr/>
            <p:nvPr/>
          </p:nvSpPr>
          <p:spPr>
            <a:xfrm>
              <a:off x="6333788" y="2259934"/>
              <a:ext cx="1488830" cy="14888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Freeform 23"/>
            <p:cNvSpPr>
              <a:spLocks noEditPoints="1"/>
            </p:cNvSpPr>
            <p:nvPr/>
          </p:nvSpPr>
          <p:spPr bwMode="auto">
            <a:xfrm>
              <a:off x="6682122" y="2612237"/>
              <a:ext cx="792163" cy="784225"/>
            </a:xfrm>
            <a:custGeom>
              <a:avLst/>
              <a:gdLst>
                <a:gd name="T0" fmla="*/ 1253 w 3493"/>
                <a:gd name="T1" fmla="*/ 3017 h 3458"/>
                <a:gd name="T2" fmla="*/ 822 w 3493"/>
                <a:gd name="T3" fmla="*/ 3017 h 3458"/>
                <a:gd name="T4" fmla="*/ 1561 w 3493"/>
                <a:gd name="T5" fmla="*/ 2344 h 3458"/>
                <a:gd name="T6" fmla="*/ 514 w 3493"/>
                <a:gd name="T7" fmla="*/ 2344 h 3458"/>
                <a:gd name="T8" fmla="*/ 514 w 3493"/>
                <a:gd name="T9" fmla="*/ 2344 h 3458"/>
                <a:gd name="T10" fmla="*/ 1073 w 3493"/>
                <a:gd name="T11" fmla="*/ 3017 h 3458"/>
                <a:gd name="T12" fmla="*/ 1002 w 3493"/>
                <a:gd name="T13" fmla="*/ 3017 h 3458"/>
                <a:gd name="T14" fmla="*/ 141 w 3493"/>
                <a:gd name="T15" fmla="*/ 3110 h 3458"/>
                <a:gd name="T16" fmla="*/ 0 w 3493"/>
                <a:gd name="T17" fmla="*/ 1856 h 3458"/>
                <a:gd name="T18" fmla="*/ 1332 w 3493"/>
                <a:gd name="T19" fmla="*/ 3326 h 3458"/>
                <a:gd name="T20" fmla="*/ 1576 w 3493"/>
                <a:gd name="T21" fmla="*/ 3340 h 3458"/>
                <a:gd name="T22" fmla="*/ 1740 w 3493"/>
                <a:gd name="T23" fmla="*/ 3362 h 3458"/>
                <a:gd name="T24" fmla="*/ 1802 w 3493"/>
                <a:gd name="T25" fmla="*/ 3390 h 3458"/>
                <a:gd name="T26" fmla="*/ 1740 w 3493"/>
                <a:gd name="T27" fmla="*/ 3418 h 3458"/>
                <a:gd name="T28" fmla="*/ 1575 w 3493"/>
                <a:gd name="T29" fmla="*/ 3440 h 3458"/>
                <a:gd name="T30" fmla="*/ 1332 w 3493"/>
                <a:gd name="T31" fmla="*/ 3454 h 3458"/>
                <a:gd name="T32" fmla="*/ 1039 w 3493"/>
                <a:gd name="T33" fmla="*/ 3457 h 3458"/>
                <a:gd name="T34" fmla="*/ 767 w 3493"/>
                <a:gd name="T35" fmla="*/ 3449 h 3458"/>
                <a:gd name="T36" fmla="*/ 559 w 3493"/>
                <a:gd name="T37" fmla="*/ 3429 h 3458"/>
                <a:gd name="T38" fmla="*/ 443 w 3493"/>
                <a:gd name="T39" fmla="*/ 3405 h 3458"/>
                <a:gd name="T40" fmla="*/ 442 w 3493"/>
                <a:gd name="T41" fmla="*/ 3376 h 3458"/>
                <a:gd name="T42" fmla="*/ 554 w 3493"/>
                <a:gd name="T43" fmla="*/ 3351 h 3458"/>
                <a:gd name="T44" fmla="*/ 755 w 3493"/>
                <a:gd name="T45" fmla="*/ 3332 h 3458"/>
                <a:gd name="T46" fmla="*/ 0 w 3493"/>
                <a:gd name="T47" fmla="*/ 1856 h 3458"/>
                <a:gd name="T48" fmla="*/ 2704 w 3493"/>
                <a:gd name="T49" fmla="*/ 1532 h 3458"/>
                <a:gd name="T50" fmla="*/ 2984 w 3493"/>
                <a:gd name="T51" fmla="*/ 1625 h 3458"/>
                <a:gd name="T52" fmla="*/ 3217 w 3493"/>
                <a:gd name="T53" fmla="*/ 1796 h 3458"/>
                <a:gd name="T54" fmla="*/ 3388 w 3493"/>
                <a:gd name="T55" fmla="*/ 2029 h 3458"/>
                <a:gd name="T56" fmla="*/ 3480 w 3493"/>
                <a:gd name="T57" fmla="*/ 2308 h 3458"/>
                <a:gd name="T58" fmla="*/ 3487 w 3493"/>
                <a:gd name="T59" fmla="*/ 3223 h 3458"/>
                <a:gd name="T60" fmla="*/ 3402 w 3493"/>
                <a:gd name="T61" fmla="*/ 3265 h 3458"/>
                <a:gd name="T62" fmla="*/ 3278 w 3493"/>
                <a:gd name="T63" fmla="*/ 3313 h 3458"/>
                <a:gd name="T64" fmla="*/ 3070 w 3493"/>
                <a:gd name="T65" fmla="*/ 3373 h 3458"/>
                <a:gd name="T66" fmla="*/ 2784 w 3493"/>
                <a:gd name="T67" fmla="*/ 3427 h 3458"/>
                <a:gd name="T68" fmla="*/ 2423 w 3493"/>
                <a:gd name="T69" fmla="*/ 3456 h 3458"/>
                <a:gd name="T70" fmla="*/ 2006 w 3493"/>
                <a:gd name="T71" fmla="*/ 3444 h 3458"/>
                <a:gd name="T72" fmla="*/ 1905 w 3493"/>
                <a:gd name="T73" fmla="*/ 3390 h 3458"/>
                <a:gd name="T74" fmla="*/ 1897 w 3493"/>
                <a:gd name="T75" fmla="*/ 3348 h 3458"/>
                <a:gd name="T76" fmla="*/ 1842 w 3493"/>
                <a:gd name="T77" fmla="*/ 3311 h 3458"/>
                <a:gd name="T78" fmla="*/ 2250 w 3493"/>
                <a:gd name="T79" fmla="*/ 1788 h 3458"/>
                <a:gd name="T80" fmla="*/ 1439 w 3493"/>
                <a:gd name="T81" fmla="*/ 1657 h 3458"/>
                <a:gd name="T82" fmla="*/ 1705 w 3493"/>
                <a:gd name="T83" fmla="*/ 1547 h 3458"/>
                <a:gd name="T84" fmla="*/ 2240 w 3493"/>
                <a:gd name="T85" fmla="*/ 0 h 3458"/>
                <a:gd name="T86" fmla="*/ 2510 w 3493"/>
                <a:gd name="T87" fmla="*/ 51 h 3458"/>
                <a:gd name="T88" fmla="*/ 2736 w 3493"/>
                <a:gd name="T89" fmla="*/ 192 h 3458"/>
                <a:gd name="T90" fmla="*/ 2896 w 3493"/>
                <a:gd name="T91" fmla="*/ 403 h 3458"/>
                <a:gd name="T92" fmla="*/ 2972 w 3493"/>
                <a:gd name="T93" fmla="*/ 664 h 3458"/>
                <a:gd name="T94" fmla="*/ 2945 w 3493"/>
                <a:gd name="T95" fmla="*/ 941 h 3458"/>
                <a:gd name="T96" fmla="*/ 2826 w 3493"/>
                <a:gd name="T97" fmla="*/ 1179 h 3458"/>
                <a:gd name="T98" fmla="*/ 2630 w 3493"/>
                <a:gd name="T99" fmla="*/ 1358 h 3458"/>
                <a:gd name="T100" fmla="*/ 2380 w 3493"/>
                <a:gd name="T101" fmla="*/ 1456 h 3458"/>
                <a:gd name="T102" fmla="*/ 2101 w 3493"/>
                <a:gd name="T103" fmla="*/ 1456 h 3458"/>
                <a:gd name="T104" fmla="*/ 1851 w 3493"/>
                <a:gd name="T105" fmla="*/ 1358 h 3458"/>
                <a:gd name="T106" fmla="*/ 1655 w 3493"/>
                <a:gd name="T107" fmla="*/ 1179 h 3458"/>
                <a:gd name="T108" fmla="*/ 1534 w 3493"/>
                <a:gd name="T109" fmla="*/ 941 h 3458"/>
                <a:gd name="T110" fmla="*/ 1508 w 3493"/>
                <a:gd name="T111" fmla="*/ 664 h 3458"/>
                <a:gd name="T112" fmla="*/ 1584 w 3493"/>
                <a:gd name="T113" fmla="*/ 403 h 3458"/>
                <a:gd name="T114" fmla="*/ 1745 w 3493"/>
                <a:gd name="T115" fmla="*/ 192 h 3458"/>
                <a:gd name="T116" fmla="*/ 1969 w 3493"/>
                <a:gd name="T117" fmla="*/ 51 h 3458"/>
                <a:gd name="T118" fmla="*/ 2240 w 3493"/>
                <a:gd name="T119" fmla="*/ 0 h 3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93" h="3458">
                  <a:moveTo>
                    <a:pt x="1253" y="2489"/>
                  </a:moveTo>
                  <a:lnTo>
                    <a:pt x="1376" y="2489"/>
                  </a:lnTo>
                  <a:lnTo>
                    <a:pt x="1376" y="3017"/>
                  </a:lnTo>
                  <a:lnTo>
                    <a:pt x="1253" y="3017"/>
                  </a:lnTo>
                  <a:lnTo>
                    <a:pt x="1253" y="2489"/>
                  </a:lnTo>
                  <a:close/>
                  <a:moveTo>
                    <a:pt x="699" y="2489"/>
                  </a:moveTo>
                  <a:lnTo>
                    <a:pt x="822" y="2489"/>
                  </a:lnTo>
                  <a:lnTo>
                    <a:pt x="822" y="3017"/>
                  </a:lnTo>
                  <a:lnTo>
                    <a:pt x="699" y="3017"/>
                  </a:lnTo>
                  <a:lnTo>
                    <a:pt x="699" y="2489"/>
                  </a:lnTo>
                  <a:close/>
                  <a:moveTo>
                    <a:pt x="1438" y="2344"/>
                  </a:moveTo>
                  <a:lnTo>
                    <a:pt x="1561" y="2344"/>
                  </a:lnTo>
                  <a:lnTo>
                    <a:pt x="1561" y="3017"/>
                  </a:lnTo>
                  <a:lnTo>
                    <a:pt x="1438" y="3017"/>
                  </a:lnTo>
                  <a:lnTo>
                    <a:pt x="1438" y="2344"/>
                  </a:lnTo>
                  <a:close/>
                  <a:moveTo>
                    <a:pt x="514" y="2344"/>
                  </a:moveTo>
                  <a:lnTo>
                    <a:pt x="637" y="2344"/>
                  </a:lnTo>
                  <a:lnTo>
                    <a:pt x="637" y="3017"/>
                  </a:lnTo>
                  <a:lnTo>
                    <a:pt x="514" y="3017"/>
                  </a:lnTo>
                  <a:lnTo>
                    <a:pt x="514" y="2344"/>
                  </a:lnTo>
                  <a:close/>
                  <a:moveTo>
                    <a:pt x="1073" y="2249"/>
                  </a:moveTo>
                  <a:lnTo>
                    <a:pt x="1197" y="2249"/>
                  </a:lnTo>
                  <a:lnTo>
                    <a:pt x="1197" y="3017"/>
                  </a:lnTo>
                  <a:lnTo>
                    <a:pt x="1073" y="3017"/>
                  </a:lnTo>
                  <a:lnTo>
                    <a:pt x="1073" y="2249"/>
                  </a:lnTo>
                  <a:close/>
                  <a:moveTo>
                    <a:pt x="879" y="2154"/>
                  </a:moveTo>
                  <a:lnTo>
                    <a:pt x="1002" y="2154"/>
                  </a:lnTo>
                  <a:lnTo>
                    <a:pt x="1002" y="3017"/>
                  </a:lnTo>
                  <a:lnTo>
                    <a:pt x="879" y="3017"/>
                  </a:lnTo>
                  <a:lnTo>
                    <a:pt x="879" y="2154"/>
                  </a:lnTo>
                  <a:close/>
                  <a:moveTo>
                    <a:pt x="141" y="1962"/>
                  </a:moveTo>
                  <a:lnTo>
                    <a:pt x="141" y="3110"/>
                  </a:lnTo>
                  <a:lnTo>
                    <a:pt x="2007" y="3110"/>
                  </a:lnTo>
                  <a:lnTo>
                    <a:pt x="2007" y="1962"/>
                  </a:lnTo>
                  <a:lnTo>
                    <a:pt x="141" y="1962"/>
                  </a:lnTo>
                  <a:close/>
                  <a:moveTo>
                    <a:pt x="0" y="1856"/>
                  </a:moveTo>
                  <a:lnTo>
                    <a:pt x="2148" y="1856"/>
                  </a:lnTo>
                  <a:lnTo>
                    <a:pt x="2148" y="3227"/>
                  </a:lnTo>
                  <a:lnTo>
                    <a:pt x="1332" y="3227"/>
                  </a:lnTo>
                  <a:lnTo>
                    <a:pt x="1332" y="3326"/>
                  </a:lnTo>
                  <a:lnTo>
                    <a:pt x="1399" y="3329"/>
                  </a:lnTo>
                  <a:lnTo>
                    <a:pt x="1463" y="3332"/>
                  </a:lnTo>
                  <a:lnTo>
                    <a:pt x="1521" y="3335"/>
                  </a:lnTo>
                  <a:lnTo>
                    <a:pt x="1576" y="3340"/>
                  </a:lnTo>
                  <a:lnTo>
                    <a:pt x="1625" y="3345"/>
                  </a:lnTo>
                  <a:lnTo>
                    <a:pt x="1670" y="3350"/>
                  </a:lnTo>
                  <a:lnTo>
                    <a:pt x="1708" y="3356"/>
                  </a:lnTo>
                  <a:lnTo>
                    <a:pt x="1740" y="3362"/>
                  </a:lnTo>
                  <a:lnTo>
                    <a:pt x="1767" y="3369"/>
                  </a:lnTo>
                  <a:lnTo>
                    <a:pt x="1786" y="3375"/>
                  </a:lnTo>
                  <a:lnTo>
                    <a:pt x="1798" y="3382"/>
                  </a:lnTo>
                  <a:lnTo>
                    <a:pt x="1802" y="3390"/>
                  </a:lnTo>
                  <a:lnTo>
                    <a:pt x="1798" y="3397"/>
                  </a:lnTo>
                  <a:lnTo>
                    <a:pt x="1786" y="3405"/>
                  </a:lnTo>
                  <a:lnTo>
                    <a:pt x="1767" y="3411"/>
                  </a:lnTo>
                  <a:lnTo>
                    <a:pt x="1740" y="3418"/>
                  </a:lnTo>
                  <a:lnTo>
                    <a:pt x="1708" y="3424"/>
                  </a:lnTo>
                  <a:lnTo>
                    <a:pt x="1670" y="3429"/>
                  </a:lnTo>
                  <a:lnTo>
                    <a:pt x="1625" y="3435"/>
                  </a:lnTo>
                  <a:lnTo>
                    <a:pt x="1575" y="3440"/>
                  </a:lnTo>
                  <a:lnTo>
                    <a:pt x="1520" y="3444"/>
                  </a:lnTo>
                  <a:lnTo>
                    <a:pt x="1461" y="3449"/>
                  </a:lnTo>
                  <a:lnTo>
                    <a:pt x="1398" y="3452"/>
                  </a:lnTo>
                  <a:lnTo>
                    <a:pt x="1332" y="3454"/>
                  </a:lnTo>
                  <a:lnTo>
                    <a:pt x="1262" y="3456"/>
                  </a:lnTo>
                  <a:lnTo>
                    <a:pt x="1189" y="3457"/>
                  </a:lnTo>
                  <a:lnTo>
                    <a:pt x="1114" y="3457"/>
                  </a:lnTo>
                  <a:lnTo>
                    <a:pt x="1039" y="3457"/>
                  </a:lnTo>
                  <a:lnTo>
                    <a:pt x="966" y="3456"/>
                  </a:lnTo>
                  <a:lnTo>
                    <a:pt x="897" y="3454"/>
                  </a:lnTo>
                  <a:lnTo>
                    <a:pt x="830" y="3452"/>
                  </a:lnTo>
                  <a:lnTo>
                    <a:pt x="767" y="3449"/>
                  </a:lnTo>
                  <a:lnTo>
                    <a:pt x="708" y="3444"/>
                  </a:lnTo>
                  <a:lnTo>
                    <a:pt x="653" y="3440"/>
                  </a:lnTo>
                  <a:lnTo>
                    <a:pt x="604" y="3435"/>
                  </a:lnTo>
                  <a:lnTo>
                    <a:pt x="559" y="3429"/>
                  </a:lnTo>
                  <a:lnTo>
                    <a:pt x="521" y="3424"/>
                  </a:lnTo>
                  <a:lnTo>
                    <a:pt x="488" y="3418"/>
                  </a:lnTo>
                  <a:lnTo>
                    <a:pt x="462" y="3411"/>
                  </a:lnTo>
                  <a:lnTo>
                    <a:pt x="443" y="3405"/>
                  </a:lnTo>
                  <a:lnTo>
                    <a:pt x="431" y="3397"/>
                  </a:lnTo>
                  <a:lnTo>
                    <a:pt x="427" y="3390"/>
                  </a:lnTo>
                  <a:lnTo>
                    <a:pt x="430" y="3382"/>
                  </a:lnTo>
                  <a:lnTo>
                    <a:pt x="442" y="3376"/>
                  </a:lnTo>
                  <a:lnTo>
                    <a:pt x="460" y="3370"/>
                  </a:lnTo>
                  <a:lnTo>
                    <a:pt x="485" y="3363"/>
                  </a:lnTo>
                  <a:lnTo>
                    <a:pt x="516" y="3357"/>
                  </a:lnTo>
                  <a:lnTo>
                    <a:pt x="554" y="3351"/>
                  </a:lnTo>
                  <a:lnTo>
                    <a:pt x="597" y="3346"/>
                  </a:lnTo>
                  <a:lnTo>
                    <a:pt x="645" y="3341"/>
                  </a:lnTo>
                  <a:lnTo>
                    <a:pt x="697" y="3336"/>
                  </a:lnTo>
                  <a:lnTo>
                    <a:pt x="755" y="3332"/>
                  </a:lnTo>
                  <a:lnTo>
                    <a:pt x="816" y="3329"/>
                  </a:lnTo>
                  <a:lnTo>
                    <a:pt x="816" y="3227"/>
                  </a:lnTo>
                  <a:lnTo>
                    <a:pt x="0" y="3227"/>
                  </a:lnTo>
                  <a:lnTo>
                    <a:pt x="0" y="1856"/>
                  </a:lnTo>
                  <a:close/>
                  <a:moveTo>
                    <a:pt x="1929" y="1520"/>
                  </a:moveTo>
                  <a:lnTo>
                    <a:pt x="2552" y="1520"/>
                  </a:lnTo>
                  <a:lnTo>
                    <a:pt x="2629" y="1522"/>
                  </a:lnTo>
                  <a:lnTo>
                    <a:pt x="2704" y="1532"/>
                  </a:lnTo>
                  <a:lnTo>
                    <a:pt x="2777" y="1547"/>
                  </a:lnTo>
                  <a:lnTo>
                    <a:pt x="2849" y="1568"/>
                  </a:lnTo>
                  <a:lnTo>
                    <a:pt x="2918" y="1594"/>
                  </a:lnTo>
                  <a:lnTo>
                    <a:pt x="2984" y="1625"/>
                  </a:lnTo>
                  <a:lnTo>
                    <a:pt x="3047" y="1661"/>
                  </a:lnTo>
                  <a:lnTo>
                    <a:pt x="3107" y="1702"/>
                  </a:lnTo>
                  <a:lnTo>
                    <a:pt x="3163" y="1747"/>
                  </a:lnTo>
                  <a:lnTo>
                    <a:pt x="3217" y="1796"/>
                  </a:lnTo>
                  <a:lnTo>
                    <a:pt x="3266" y="1848"/>
                  </a:lnTo>
                  <a:lnTo>
                    <a:pt x="3311" y="1905"/>
                  </a:lnTo>
                  <a:lnTo>
                    <a:pt x="3352" y="1965"/>
                  </a:lnTo>
                  <a:lnTo>
                    <a:pt x="3388" y="2029"/>
                  </a:lnTo>
                  <a:lnTo>
                    <a:pt x="3419" y="2094"/>
                  </a:lnTo>
                  <a:lnTo>
                    <a:pt x="3445" y="2164"/>
                  </a:lnTo>
                  <a:lnTo>
                    <a:pt x="3465" y="2234"/>
                  </a:lnTo>
                  <a:lnTo>
                    <a:pt x="3480" y="2308"/>
                  </a:lnTo>
                  <a:lnTo>
                    <a:pt x="3490" y="2384"/>
                  </a:lnTo>
                  <a:lnTo>
                    <a:pt x="3493" y="2461"/>
                  </a:lnTo>
                  <a:lnTo>
                    <a:pt x="3493" y="3223"/>
                  </a:lnTo>
                  <a:lnTo>
                    <a:pt x="3487" y="3223"/>
                  </a:lnTo>
                  <a:lnTo>
                    <a:pt x="3438" y="3248"/>
                  </a:lnTo>
                  <a:lnTo>
                    <a:pt x="3432" y="3251"/>
                  </a:lnTo>
                  <a:lnTo>
                    <a:pt x="3420" y="3257"/>
                  </a:lnTo>
                  <a:lnTo>
                    <a:pt x="3402" y="3265"/>
                  </a:lnTo>
                  <a:lnTo>
                    <a:pt x="3379" y="3274"/>
                  </a:lnTo>
                  <a:lnTo>
                    <a:pt x="3351" y="3286"/>
                  </a:lnTo>
                  <a:lnTo>
                    <a:pt x="3316" y="3299"/>
                  </a:lnTo>
                  <a:lnTo>
                    <a:pt x="3278" y="3313"/>
                  </a:lnTo>
                  <a:lnTo>
                    <a:pt x="3234" y="3328"/>
                  </a:lnTo>
                  <a:lnTo>
                    <a:pt x="3184" y="3343"/>
                  </a:lnTo>
                  <a:lnTo>
                    <a:pt x="3129" y="3358"/>
                  </a:lnTo>
                  <a:lnTo>
                    <a:pt x="3070" y="3373"/>
                  </a:lnTo>
                  <a:lnTo>
                    <a:pt x="3006" y="3388"/>
                  </a:lnTo>
                  <a:lnTo>
                    <a:pt x="2937" y="3402"/>
                  </a:lnTo>
                  <a:lnTo>
                    <a:pt x="2863" y="3415"/>
                  </a:lnTo>
                  <a:lnTo>
                    <a:pt x="2784" y="3427"/>
                  </a:lnTo>
                  <a:lnTo>
                    <a:pt x="2701" y="3437"/>
                  </a:lnTo>
                  <a:lnTo>
                    <a:pt x="2613" y="3446"/>
                  </a:lnTo>
                  <a:lnTo>
                    <a:pt x="2520" y="3452"/>
                  </a:lnTo>
                  <a:lnTo>
                    <a:pt x="2423" y="3456"/>
                  </a:lnTo>
                  <a:lnTo>
                    <a:pt x="2321" y="3458"/>
                  </a:lnTo>
                  <a:lnTo>
                    <a:pt x="2221" y="3456"/>
                  </a:lnTo>
                  <a:lnTo>
                    <a:pt x="2115" y="3452"/>
                  </a:lnTo>
                  <a:lnTo>
                    <a:pt x="2006" y="3444"/>
                  </a:lnTo>
                  <a:lnTo>
                    <a:pt x="1893" y="3434"/>
                  </a:lnTo>
                  <a:lnTo>
                    <a:pt x="1902" y="3419"/>
                  </a:lnTo>
                  <a:lnTo>
                    <a:pt x="1904" y="3404"/>
                  </a:lnTo>
                  <a:lnTo>
                    <a:pt x="1905" y="3390"/>
                  </a:lnTo>
                  <a:lnTo>
                    <a:pt x="1905" y="3379"/>
                  </a:lnTo>
                  <a:lnTo>
                    <a:pt x="1904" y="3370"/>
                  </a:lnTo>
                  <a:lnTo>
                    <a:pt x="1902" y="3359"/>
                  </a:lnTo>
                  <a:lnTo>
                    <a:pt x="1897" y="3348"/>
                  </a:lnTo>
                  <a:lnTo>
                    <a:pt x="1890" y="3339"/>
                  </a:lnTo>
                  <a:lnTo>
                    <a:pt x="1878" y="3329"/>
                  </a:lnTo>
                  <a:lnTo>
                    <a:pt x="1863" y="3319"/>
                  </a:lnTo>
                  <a:lnTo>
                    <a:pt x="1842" y="3311"/>
                  </a:lnTo>
                  <a:lnTo>
                    <a:pt x="1816" y="3302"/>
                  </a:lnTo>
                  <a:lnTo>
                    <a:pt x="1783" y="3295"/>
                  </a:lnTo>
                  <a:lnTo>
                    <a:pt x="2250" y="3295"/>
                  </a:lnTo>
                  <a:lnTo>
                    <a:pt x="2250" y="1788"/>
                  </a:lnTo>
                  <a:lnTo>
                    <a:pt x="1271" y="1788"/>
                  </a:lnTo>
                  <a:lnTo>
                    <a:pt x="1324" y="1740"/>
                  </a:lnTo>
                  <a:lnTo>
                    <a:pt x="1380" y="1696"/>
                  </a:lnTo>
                  <a:lnTo>
                    <a:pt x="1439" y="1657"/>
                  </a:lnTo>
                  <a:lnTo>
                    <a:pt x="1502" y="1622"/>
                  </a:lnTo>
                  <a:lnTo>
                    <a:pt x="1567" y="1592"/>
                  </a:lnTo>
                  <a:lnTo>
                    <a:pt x="1636" y="1566"/>
                  </a:lnTo>
                  <a:lnTo>
                    <a:pt x="1705" y="1547"/>
                  </a:lnTo>
                  <a:lnTo>
                    <a:pt x="1778" y="1532"/>
                  </a:lnTo>
                  <a:lnTo>
                    <a:pt x="1853" y="1522"/>
                  </a:lnTo>
                  <a:lnTo>
                    <a:pt x="1929" y="1520"/>
                  </a:lnTo>
                  <a:close/>
                  <a:moveTo>
                    <a:pt x="2240" y="0"/>
                  </a:moveTo>
                  <a:lnTo>
                    <a:pt x="2310" y="3"/>
                  </a:lnTo>
                  <a:lnTo>
                    <a:pt x="2380" y="13"/>
                  </a:lnTo>
                  <a:lnTo>
                    <a:pt x="2446" y="29"/>
                  </a:lnTo>
                  <a:lnTo>
                    <a:pt x="2510" y="51"/>
                  </a:lnTo>
                  <a:lnTo>
                    <a:pt x="2572" y="79"/>
                  </a:lnTo>
                  <a:lnTo>
                    <a:pt x="2630" y="112"/>
                  </a:lnTo>
                  <a:lnTo>
                    <a:pt x="2684" y="150"/>
                  </a:lnTo>
                  <a:lnTo>
                    <a:pt x="2736" y="192"/>
                  </a:lnTo>
                  <a:lnTo>
                    <a:pt x="2783" y="239"/>
                  </a:lnTo>
                  <a:lnTo>
                    <a:pt x="2826" y="290"/>
                  </a:lnTo>
                  <a:lnTo>
                    <a:pt x="2863" y="345"/>
                  </a:lnTo>
                  <a:lnTo>
                    <a:pt x="2896" y="403"/>
                  </a:lnTo>
                  <a:lnTo>
                    <a:pt x="2924" y="464"/>
                  </a:lnTo>
                  <a:lnTo>
                    <a:pt x="2945" y="528"/>
                  </a:lnTo>
                  <a:lnTo>
                    <a:pt x="2961" y="595"/>
                  </a:lnTo>
                  <a:lnTo>
                    <a:pt x="2972" y="664"/>
                  </a:lnTo>
                  <a:lnTo>
                    <a:pt x="2975" y="734"/>
                  </a:lnTo>
                  <a:lnTo>
                    <a:pt x="2972" y="806"/>
                  </a:lnTo>
                  <a:lnTo>
                    <a:pt x="2961" y="874"/>
                  </a:lnTo>
                  <a:lnTo>
                    <a:pt x="2945" y="941"/>
                  </a:lnTo>
                  <a:lnTo>
                    <a:pt x="2924" y="1005"/>
                  </a:lnTo>
                  <a:lnTo>
                    <a:pt x="2896" y="1067"/>
                  </a:lnTo>
                  <a:lnTo>
                    <a:pt x="2863" y="1125"/>
                  </a:lnTo>
                  <a:lnTo>
                    <a:pt x="2826" y="1179"/>
                  </a:lnTo>
                  <a:lnTo>
                    <a:pt x="2783" y="1230"/>
                  </a:lnTo>
                  <a:lnTo>
                    <a:pt x="2736" y="1277"/>
                  </a:lnTo>
                  <a:lnTo>
                    <a:pt x="2684" y="1320"/>
                  </a:lnTo>
                  <a:lnTo>
                    <a:pt x="2630" y="1358"/>
                  </a:lnTo>
                  <a:lnTo>
                    <a:pt x="2572" y="1391"/>
                  </a:lnTo>
                  <a:lnTo>
                    <a:pt x="2510" y="1419"/>
                  </a:lnTo>
                  <a:lnTo>
                    <a:pt x="2446" y="1440"/>
                  </a:lnTo>
                  <a:lnTo>
                    <a:pt x="2380" y="1456"/>
                  </a:lnTo>
                  <a:lnTo>
                    <a:pt x="2310" y="1467"/>
                  </a:lnTo>
                  <a:lnTo>
                    <a:pt x="2240" y="1470"/>
                  </a:lnTo>
                  <a:lnTo>
                    <a:pt x="2169" y="1467"/>
                  </a:lnTo>
                  <a:lnTo>
                    <a:pt x="2101" y="1456"/>
                  </a:lnTo>
                  <a:lnTo>
                    <a:pt x="2033" y="1440"/>
                  </a:lnTo>
                  <a:lnTo>
                    <a:pt x="1969" y="1419"/>
                  </a:lnTo>
                  <a:lnTo>
                    <a:pt x="1908" y="1391"/>
                  </a:lnTo>
                  <a:lnTo>
                    <a:pt x="1851" y="1358"/>
                  </a:lnTo>
                  <a:lnTo>
                    <a:pt x="1795" y="1320"/>
                  </a:lnTo>
                  <a:lnTo>
                    <a:pt x="1745" y="1277"/>
                  </a:lnTo>
                  <a:lnTo>
                    <a:pt x="1698" y="1230"/>
                  </a:lnTo>
                  <a:lnTo>
                    <a:pt x="1655" y="1179"/>
                  </a:lnTo>
                  <a:lnTo>
                    <a:pt x="1618" y="1125"/>
                  </a:lnTo>
                  <a:lnTo>
                    <a:pt x="1584" y="1067"/>
                  </a:lnTo>
                  <a:lnTo>
                    <a:pt x="1557" y="1005"/>
                  </a:lnTo>
                  <a:lnTo>
                    <a:pt x="1534" y="941"/>
                  </a:lnTo>
                  <a:lnTo>
                    <a:pt x="1518" y="874"/>
                  </a:lnTo>
                  <a:lnTo>
                    <a:pt x="1508" y="806"/>
                  </a:lnTo>
                  <a:lnTo>
                    <a:pt x="1505" y="734"/>
                  </a:lnTo>
                  <a:lnTo>
                    <a:pt x="1508" y="664"/>
                  </a:lnTo>
                  <a:lnTo>
                    <a:pt x="1518" y="595"/>
                  </a:lnTo>
                  <a:lnTo>
                    <a:pt x="1534" y="528"/>
                  </a:lnTo>
                  <a:lnTo>
                    <a:pt x="1557" y="464"/>
                  </a:lnTo>
                  <a:lnTo>
                    <a:pt x="1584" y="403"/>
                  </a:lnTo>
                  <a:lnTo>
                    <a:pt x="1618" y="345"/>
                  </a:lnTo>
                  <a:lnTo>
                    <a:pt x="1655" y="290"/>
                  </a:lnTo>
                  <a:lnTo>
                    <a:pt x="1698" y="239"/>
                  </a:lnTo>
                  <a:lnTo>
                    <a:pt x="1745" y="192"/>
                  </a:lnTo>
                  <a:lnTo>
                    <a:pt x="1795" y="150"/>
                  </a:lnTo>
                  <a:lnTo>
                    <a:pt x="1851" y="112"/>
                  </a:lnTo>
                  <a:lnTo>
                    <a:pt x="1908" y="79"/>
                  </a:lnTo>
                  <a:lnTo>
                    <a:pt x="1969" y="51"/>
                  </a:lnTo>
                  <a:lnTo>
                    <a:pt x="2033" y="29"/>
                  </a:lnTo>
                  <a:lnTo>
                    <a:pt x="2101" y="13"/>
                  </a:lnTo>
                  <a:lnTo>
                    <a:pt x="2169" y="3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5659528" y="679366"/>
            <a:ext cx="690088" cy="684674"/>
            <a:chOff x="8197738" y="2260161"/>
            <a:chExt cx="1488830" cy="1488831"/>
          </a:xfrm>
        </p:grpSpPr>
        <p:sp>
          <p:nvSpPr>
            <p:cNvPr id="107" name="Oval 106"/>
            <p:cNvSpPr/>
            <p:nvPr/>
          </p:nvSpPr>
          <p:spPr>
            <a:xfrm>
              <a:off x="8197738" y="2260161"/>
              <a:ext cx="1488830" cy="14888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8" name="Group 26"/>
            <p:cNvGrpSpPr>
              <a:grpSpLocks noChangeAspect="1"/>
            </p:cNvGrpSpPr>
            <p:nvPr/>
          </p:nvGrpSpPr>
          <p:grpSpPr bwMode="auto">
            <a:xfrm>
              <a:off x="8446059" y="2637179"/>
              <a:ext cx="992188" cy="765175"/>
              <a:chOff x="1774" y="417"/>
              <a:chExt cx="625" cy="482"/>
            </a:xfrm>
            <a:solidFill>
              <a:schemeClr val="bg1"/>
            </a:solidFill>
          </p:grpSpPr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2041" y="556"/>
                <a:ext cx="92" cy="44"/>
              </a:xfrm>
              <a:custGeom>
                <a:avLst/>
                <a:gdLst>
                  <a:gd name="T0" fmla="*/ 106 w 551"/>
                  <a:gd name="T1" fmla="*/ 0 h 265"/>
                  <a:gd name="T2" fmla="*/ 446 w 551"/>
                  <a:gd name="T3" fmla="*/ 0 h 265"/>
                  <a:gd name="T4" fmla="*/ 500 w 551"/>
                  <a:gd name="T5" fmla="*/ 2 h 265"/>
                  <a:gd name="T6" fmla="*/ 551 w 551"/>
                  <a:gd name="T7" fmla="*/ 10 h 265"/>
                  <a:gd name="T8" fmla="*/ 525 w 551"/>
                  <a:gd name="T9" fmla="*/ 53 h 265"/>
                  <a:gd name="T10" fmla="*/ 502 w 551"/>
                  <a:gd name="T11" fmla="*/ 98 h 265"/>
                  <a:gd name="T12" fmla="*/ 486 w 551"/>
                  <a:gd name="T13" fmla="*/ 145 h 265"/>
                  <a:gd name="T14" fmla="*/ 475 w 551"/>
                  <a:gd name="T15" fmla="*/ 196 h 265"/>
                  <a:gd name="T16" fmla="*/ 469 w 551"/>
                  <a:gd name="T17" fmla="*/ 248 h 265"/>
                  <a:gd name="T18" fmla="*/ 428 w 551"/>
                  <a:gd name="T19" fmla="*/ 232 h 265"/>
                  <a:gd name="T20" fmla="*/ 384 w 551"/>
                  <a:gd name="T21" fmla="*/ 220 h 265"/>
                  <a:gd name="T22" fmla="*/ 341 w 551"/>
                  <a:gd name="T23" fmla="*/ 213 h 265"/>
                  <a:gd name="T24" fmla="*/ 295 w 551"/>
                  <a:gd name="T25" fmla="*/ 211 h 265"/>
                  <a:gd name="T26" fmla="*/ 238 w 551"/>
                  <a:gd name="T27" fmla="*/ 215 h 265"/>
                  <a:gd name="T28" fmla="*/ 184 w 551"/>
                  <a:gd name="T29" fmla="*/ 225 h 265"/>
                  <a:gd name="T30" fmla="*/ 132 w 551"/>
                  <a:gd name="T31" fmla="*/ 242 h 265"/>
                  <a:gd name="T32" fmla="*/ 83 w 551"/>
                  <a:gd name="T33" fmla="*/ 265 h 265"/>
                  <a:gd name="T34" fmla="*/ 80 w 551"/>
                  <a:gd name="T35" fmla="*/ 209 h 265"/>
                  <a:gd name="T36" fmla="*/ 69 w 551"/>
                  <a:gd name="T37" fmla="*/ 156 h 265"/>
                  <a:gd name="T38" fmla="*/ 52 w 551"/>
                  <a:gd name="T39" fmla="*/ 104 h 265"/>
                  <a:gd name="T40" fmla="*/ 29 w 551"/>
                  <a:gd name="T41" fmla="*/ 55 h 265"/>
                  <a:gd name="T42" fmla="*/ 0 w 551"/>
                  <a:gd name="T43" fmla="*/ 10 h 265"/>
                  <a:gd name="T44" fmla="*/ 52 w 551"/>
                  <a:gd name="T45" fmla="*/ 2 h 265"/>
                  <a:gd name="T46" fmla="*/ 106 w 551"/>
                  <a:gd name="T47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51" h="265">
                    <a:moveTo>
                      <a:pt x="106" y="0"/>
                    </a:moveTo>
                    <a:lnTo>
                      <a:pt x="446" y="0"/>
                    </a:lnTo>
                    <a:lnTo>
                      <a:pt x="500" y="2"/>
                    </a:lnTo>
                    <a:lnTo>
                      <a:pt x="551" y="10"/>
                    </a:lnTo>
                    <a:lnTo>
                      <a:pt x="525" y="53"/>
                    </a:lnTo>
                    <a:lnTo>
                      <a:pt x="502" y="98"/>
                    </a:lnTo>
                    <a:lnTo>
                      <a:pt x="486" y="145"/>
                    </a:lnTo>
                    <a:lnTo>
                      <a:pt x="475" y="196"/>
                    </a:lnTo>
                    <a:lnTo>
                      <a:pt x="469" y="248"/>
                    </a:lnTo>
                    <a:lnTo>
                      <a:pt x="428" y="232"/>
                    </a:lnTo>
                    <a:lnTo>
                      <a:pt x="384" y="220"/>
                    </a:lnTo>
                    <a:lnTo>
                      <a:pt x="341" y="213"/>
                    </a:lnTo>
                    <a:lnTo>
                      <a:pt x="295" y="211"/>
                    </a:lnTo>
                    <a:lnTo>
                      <a:pt x="238" y="215"/>
                    </a:lnTo>
                    <a:lnTo>
                      <a:pt x="184" y="225"/>
                    </a:lnTo>
                    <a:lnTo>
                      <a:pt x="132" y="242"/>
                    </a:lnTo>
                    <a:lnTo>
                      <a:pt x="83" y="265"/>
                    </a:lnTo>
                    <a:lnTo>
                      <a:pt x="80" y="209"/>
                    </a:lnTo>
                    <a:lnTo>
                      <a:pt x="69" y="156"/>
                    </a:lnTo>
                    <a:lnTo>
                      <a:pt x="52" y="104"/>
                    </a:lnTo>
                    <a:lnTo>
                      <a:pt x="29" y="55"/>
                    </a:lnTo>
                    <a:lnTo>
                      <a:pt x="0" y="10"/>
                    </a:lnTo>
                    <a:lnTo>
                      <a:pt x="52" y="2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2020" y="417"/>
                <a:ext cx="134" cy="135"/>
              </a:xfrm>
              <a:custGeom>
                <a:avLst/>
                <a:gdLst>
                  <a:gd name="T0" fmla="*/ 401 w 803"/>
                  <a:gd name="T1" fmla="*/ 0 h 810"/>
                  <a:gd name="T2" fmla="*/ 452 w 803"/>
                  <a:gd name="T3" fmla="*/ 3 h 810"/>
                  <a:gd name="T4" fmla="*/ 501 w 803"/>
                  <a:gd name="T5" fmla="*/ 13 h 810"/>
                  <a:gd name="T6" fmla="*/ 547 w 803"/>
                  <a:gd name="T7" fmla="*/ 28 h 810"/>
                  <a:gd name="T8" fmla="*/ 590 w 803"/>
                  <a:gd name="T9" fmla="*/ 47 h 810"/>
                  <a:gd name="T10" fmla="*/ 632 w 803"/>
                  <a:gd name="T11" fmla="*/ 73 h 810"/>
                  <a:gd name="T12" fmla="*/ 668 w 803"/>
                  <a:gd name="T13" fmla="*/ 103 h 810"/>
                  <a:gd name="T14" fmla="*/ 702 w 803"/>
                  <a:gd name="T15" fmla="*/ 136 h 810"/>
                  <a:gd name="T16" fmla="*/ 731 w 803"/>
                  <a:gd name="T17" fmla="*/ 173 h 810"/>
                  <a:gd name="T18" fmla="*/ 756 w 803"/>
                  <a:gd name="T19" fmla="*/ 215 h 810"/>
                  <a:gd name="T20" fmla="*/ 776 w 803"/>
                  <a:gd name="T21" fmla="*/ 259 h 810"/>
                  <a:gd name="T22" fmla="*/ 791 w 803"/>
                  <a:gd name="T23" fmla="*/ 306 h 810"/>
                  <a:gd name="T24" fmla="*/ 800 w 803"/>
                  <a:gd name="T25" fmla="*/ 354 h 810"/>
                  <a:gd name="T26" fmla="*/ 803 w 803"/>
                  <a:gd name="T27" fmla="*/ 405 h 810"/>
                  <a:gd name="T28" fmla="*/ 800 w 803"/>
                  <a:gd name="T29" fmla="*/ 456 h 810"/>
                  <a:gd name="T30" fmla="*/ 791 w 803"/>
                  <a:gd name="T31" fmla="*/ 504 h 810"/>
                  <a:gd name="T32" fmla="*/ 776 w 803"/>
                  <a:gd name="T33" fmla="*/ 552 h 810"/>
                  <a:gd name="T34" fmla="*/ 756 w 803"/>
                  <a:gd name="T35" fmla="*/ 596 h 810"/>
                  <a:gd name="T36" fmla="*/ 731 w 803"/>
                  <a:gd name="T37" fmla="*/ 636 h 810"/>
                  <a:gd name="T38" fmla="*/ 702 w 803"/>
                  <a:gd name="T39" fmla="*/ 674 h 810"/>
                  <a:gd name="T40" fmla="*/ 668 w 803"/>
                  <a:gd name="T41" fmla="*/ 707 h 810"/>
                  <a:gd name="T42" fmla="*/ 632 w 803"/>
                  <a:gd name="T43" fmla="*/ 737 h 810"/>
                  <a:gd name="T44" fmla="*/ 590 w 803"/>
                  <a:gd name="T45" fmla="*/ 762 h 810"/>
                  <a:gd name="T46" fmla="*/ 547 w 803"/>
                  <a:gd name="T47" fmla="*/ 782 h 810"/>
                  <a:gd name="T48" fmla="*/ 501 w 803"/>
                  <a:gd name="T49" fmla="*/ 798 h 810"/>
                  <a:gd name="T50" fmla="*/ 452 w 803"/>
                  <a:gd name="T51" fmla="*/ 807 h 810"/>
                  <a:gd name="T52" fmla="*/ 401 w 803"/>
                  <a:gd name="T53" fmla="*/ 810 h 810"/>
                  <a:gd name="T54" fmla="*/ 351 w 803"/>
                  <a:gd name="T55" fmla="*/ 807 h 810"/>
                  <a:gd name="T56" fmla="*/ 303 w 803"/>
                  <a:gd name="T57" fmla="*/ 798 h 810"/>
                  <a:gd name="T58" fmla="*/ 256 w 803"/>
                  <a:gd name="T59" fmla="*/ 782 h 810"/>
                  <a:gd name="T60" fmla="*/ 212 w 803"/>
                  <a:gd name="T61" fmla="*/ 762 h 810"/>
                  <a:gd name="T62" fmla="*/ 172 w 803"/>
                  <a:gd name="T63" fmla="*/ 737 h 810"/>
                  <a:gd name="T64" fmla="*/ 135 w 803"/>
                  <a:gd name="T65" fmla="*/ 707 h 810"/>
                  <a:gd name="T66" fmla="*/ 101 w 803"/>
                  <a:gd name="T67" fmla="*/ 674 h 810"/>
                  <a:gd name="T68" fmla="*/ 72 w 803"/>
                  <a:gd name="T69" fmla="*/ 636 h 810"/>
                  <a:gd name="T70" fmla="*/ 47 w 803"/>
                  <a:gd name="T71" fmla="*/ 596 h 810"/>
                  <a:gd name="T72" fmla="*/ 27 w 803"/>
                  <a:gd name="T73" fmla="*/ 552 h 810"/>
                  <a:gd name="T74" fmla="*/ 12 w 803"/>
                  <a:gd name="T75" fmla="*/ 504 h 810"/>
                  <a:gd name="T76" fmla="*/ 3 w 803"/>
                  <a:gd name="T77" fmla="*/ 456 h 810"/>
                  <a:gd name="T78" fmla="*/ 0 w 803"/>
                  <a:gd name="T79" fmla="*/ 405 h 810"/>
                  <a:gd name="T80" fmla="*/ 3 w 803"/>
                  <a:gd name="T81" fmla="*/ 354 h 810"/>
                  <a:gd name="T82" fmla="*/ 12 w 803"/>
                  <a:gd name="T83" fmla="*/ 306 h 810"/>
                  <a:gd name="T84" fmla="*/ 27 w 803"/>
                  <a:gd name="T85" fmla="*/ 259 h 810"/>
                  <a:gd name="T86" fmla="*/ 47 w 803"/>
                  <a:gd name="T87" fmla="*/ 215 h 810"/>
                  <a:gd name="T88" fmla="*/ 72 w 803"/>
                  <a:gd name="T89" fmla="*/ 173 h 810"/>
                  <a:gd name="T90" fmla="*/ 101 w 803"/>
                  <a:gd name="T91" fmla="*/ 136 h 810"/>
                  <a:gd name="T92" fmla="*/ 135 w 803"/>
                  <a:gd name="T93" fmla="*/ 103 h 810"/>
                  <a:gd name="T94" fmla="*/ 172 w 803"/>
                  <a:gd name="T95" fmla="*/ 73 h 810"/>
                  <a:gd name="T96" fmla="*/ 212 w 803"/>
                  <a:gd name="T97" fmla="*/ 47 h 810"/>
                  <a:gd name="T98" fmla="*/ 256 w 803"/>
                  <a:gd name="T99" fmla="*/ 28 h 810"/>
                  <a:gd name="T100" fmla="*/ 303 w 803"/>
                  <a:gd name="T101" fmla="*/ 13 h 810"/>
                  <a:gd name="T102" fmla="*/ 351 w 803"/>
                  <a:gd name="T103" fmla="*/ 3 h 810"/>
                  <a:gd name="T104" fmla="*/ 401 w 803"/>
                  <a:gd name="T105" fmla="*/ 0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03" h="810">
                    <a:moveTo>
                      <a:pt x="401" y="0"/>
                    </a:moveTo>
                    <a:lnTo>
                      <a:pt x="452" y="3"/>
                    </a:lnTo>
                    <a:lnTo>
                      <a:pt x="501" y="13"/>
                    </a:lnTo>
                    <a:lnTo>
                      <a:pt x="547" y="28"/>
                    </a:lnTo>
                    <a:lnTo>
                      <a:pt x="590" y="47"/>
                    </a:lnTo>
                    <a:lnTo>
                      <a:pt x="632" y="73"/>
                    </a:lnTo>
                    <a:lnTo>
                      <a:pt x="668" y="103"/>
                    </a:lnTo>
                    <a:lnTo>
                      <a:pt x="702" y="136"/>
                    </a:lnTo>
                    <a:lnTo>
                      <a:pt x="731" y="173"/>
                    </a:lnTo>
                    <a:lnTo>
                      <a:pt x="756" y="215"/>
                    </a:lnTo>
                    <a:lnTo>
                      <a:pt x="776" y="259"/>
                    </a:lnTo>
                    <a:lnTo>
                      <a:pt x="791" y="306"/>
                    </a:lnTo>
                    <a:lnTo>
                      <a:pt x="800" y="354"/>
                    </a:lnTo>
                    <a:lnTo>
                      <a:pt x="803" y="405"/>
                    </a:lnTo>
                    <a:lnTo>
                      <a:pt x="800" y="456"/>
                    </a:lnTo>
                    <a:lnTo>
                      <a:pt x="791" y="504"/>
                    </a:lnTo>
                    <a:lnTo>
                      <a:pt x="776" y="552"/>
                    </a:lnTo>
                    <a:lnTo>
                      <a:pt x="756" y="596"/>
                    </a:lnTo>
                    <a:lnTo>
                      <a:pt x="731" y="636"/>
                    </a:lnTo>
                    <a:lnTo>
                      <a:pt x="702" y="674"/>
                    </a:lnTo>
                    <a:lnTo>
                      <a:pt x="668" y="707"/>
                    </a:lnTo>
                    <a:lnTo>
                      <a:pt x="632" y="737"/>
                    </a:lnTo>
                    <a:lnTo>
                      <a:pt x="590" y="762"/>
                    </a:lnTo>
                    <a:lnTo>
                      <a:pt x="547" y="782"/>
                    </a:lnTo>
                    <a:lnTo>
                      <a:pt x="501" y="798"/>
                    </a:lnTo>
                    <a:lnTo>
                      <a:pt x="452" y="807"/>
                    </a:lnTo>
                    <a:lnTo>
                      <a:pt x="401" y="810"/>
                    </a:lnTo>
                    <a:lnTo>
                      <a:pt x="351" y="807"/>
                    </a:lnTo>
                    <a:lnTo>
                      <a:pt x="303" y="798"/>
                    </a:lnTo>
                    <a:lnTo>
                      <a:pt x="256" y="782"/>
                    </a:lnTo>
                    <a:lnTo>
                      <a:pt x="212" y="762"/>
                    </a:lnTo>
                    <a:lnTo>
                      <a:pt x="172" y="737"/>
                    </a:lnTo>
                    <a:lnTo>
                      <a:pt x="135" y="707"/>
                    </a:lnTo>
                    <a:lnTo>
                      <a:pt x="101" y="674"/>
                    </a:lnTo>
                    <a:lnTo>
                      <a:pt x="72" y="636"/>
                    </a:lnTo>
                    <a:lnTo>
                      <a:pt x="47" y="596"/>
                    </a:lnTo>
                    <a:lnTo>
                      <a:pt x="27" y="552"/>
                    </a:lnTo>
                    <a:lnTo>
                      <a:pt x="12" y="504"/>
                    </a:lnTo>
                    <a:lnTo>
                      <a:pt x="3" y="456"/>
                    </a:lnTo>
                    <a:lnTo>
                      <a:pt x="0" y="405"/>
                    </a:lnTo>
                    <a:lnTo>
                      <a:pt x="3" y="354"/>
                    </a:lnTo>
                    <a:lnTo>
                      <a:pt x="12" y="306"/>
                    </a:lnTo>
                    <a:lnTo>
                      <a:pt x="27" y="259"/>
                    </a:lnTo>
                    <a:lnTo>
                      <a:pt x="47" y="215"/>
                    </a:lnTo>
                    <a:lnTo>
                      <a:pt x="72" y="173"/>
                    </a:lnTo>
                    <a:lnTo>
                      <a:pt x="101" y="136"/>
                    </a:lnTo>
                    <a:lnTo>
                      <a:pt x="135" y="103"/>
                    </a:lnTo>
                    <a:lnTo>
                      <a:pt x="172" y="73"/>
                    </a:lnTo>
                    <a:lnTo>
                      <a:pt x="212" y="47"/>
                    </a:lnTo>
                    <a:lnTo>
                      <a:pt x="256" y="28"/>
                    </a:lnTo>
                    <a:lnTo>
                      <a:pt x="303" y="13"/>
                    </a:lnTo>
                    <a:lnTo>
                      <a:pt x="351" y="3"/>
                    </a:lnTo>
                    <a:lnTo>
                      <a:pt x="40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30"/>
              <p:cNvSpPr>
                <a:spLocks/>
              </p:cNvSpPr>
              <p:nvPr/>
            </p:nvSpPr>
            <p:spPr bwMode="auto">
              <a:xfrm>
                <a:off x="2130" y="542"/>
                <a:ext cx="124" cy="125"/>
              </a:xfrm>
              <a:custGeom>
                <a:avLst/>
                <a:gdLst>
                  <a:gd name="T0" fmla="*/ 370 w 740"/>
                  <a:gd name="T1" fmla="*/ 0 h 745"/>
                  <a:gd name="T2" fmla="*/ 420 w 740"/>
                  <a:gd name="T3" fmla="*/ 3 h 745"/>
                  <a:gd name="T4" fmla="*/ 468 w 740"/>
                  <a:gd name="T5" fmla="*/ 12 h 745"/>
                  <a:gd name="T6" fmla="*/ 514 w 740"/>
                  <a:gd name="T7" fmla="*/ 29 h 745"/>
                  <a:gd name="T8" fmla="*/ 556 w 740"/>
                  <a:gd name="T9" fmla="*/ 51 h 745"/>
                  <a:gd name="T10" fmla="*/ 596 w 740"/>
                  <a:gd name="T11" fmla="*/ 77 h 745"/>
                  <a:gd name="T12" fmla="*/ 632 w 740"/>
                  <a:gd name="T13" fmla="*/ 108 h 745"/>
                  <a:gd name="T14" fmla="*/ 663 w 740"/>
                  <a:gd name="T15" fmla="*/ 144 h 745"/>
                  <a:gd name="T16" fmla="*/ 689 w 740"/>
                  <a:gd name="T17" fmla="*/ 184 h 745"/>
                  <a:gd name="T18" fmla="*/ 711 w 740"/>
                  <a:gd name="T19" fmla="*/ 227 h 745"/>
                  <a:gd name="T20" fmla="*/ 727 w 740"/>
                  <a:gd name="T21" fmla="*/ 273 h 745"/>
                  <a:gd name="T22" fmla="*/ 736 w 740"/>
                  <a:gd name="T23" fmla="*/ 322 h 745"/>
                  <a:gd name="T24" fmla="*/ 740 w 740"/>
                  <a:gd name="T25" fmla="*/ 373 h 745"/>
                  <a:gd name="T26" fmla="*/ 736 w 740"/>
                  <a:gd name="T27" fmla="*/ 423 h 745"/>
                  <a:gd name="T28" fmla="*/ 727 w 740"/>
                  <a:gd name="T29" fmla="*/ 472 h 745"/>
                  <a:gd name="T30" fmla="*/ 711 w 740"/>
                  <a:gd name="T31" fmla="*/ 518 h 745"/>
                  <a:gd name="T32" fmla="*/ 689 w 740"/>
                  <a:gd name="T33" fmla="*/ 561 h 745"/>
                  <a:gd name="T34" fmla="*/ 663 w 740"/>
                  <a:gd name="T35" fmla="*/ 600 h 745"/>
                  <a:gd name="T36" fmla="*/ 632 w 740"/>
                  <a:gd name="T37" fmla="*/ 636 h 745"/>
                  <a:gd name="T38" fmla="*/ 596 w 740"/>
                  <a:gd name="T39" fmla="*/ 668 h 745"/>
                  <a:gd name="T40" fmla="*/ 556 w 740"/>
                  <a:gd name="T41" fmla="*/ 695 h 745"/>
                  <a:gd name="T42" fmla="*/ 514 w 740"/>
                  <a:gd name="T43" fmla="*/ 717 h 745"/>
                  <a:gd name="T44" fmla="*/ 468 w 740"/>
                  <a:gd name="T45" fmla="*/ 733 h 745"/>
                  <a:gd name="T46" fmla="*/ 420 w 740"/>
                  <a:gd name="T47" fmla="*/ 742 h 745"/>
                  <a:gd name="T48" fmla="*/ 370 w 740"/>
                  <a:gd name="T49" fmla="*/ 745 h 745"/>
                  <a:gd name="T50" fmla="*/ 328 w 740"/>
                  <a:gd name="T51" fmla="*/ 743 h 745"/>
                  <a:gd name="T52" fmla="*/ 288 w 740"/>
                  <a:gd name="T53" fmla="*/ 736 h 745"/>
                  <a:gd name="T54" fmla="*/ 250 w 740"/>
                  <a:gd name="T55" fmla="*/ 726 h 745"/>
                  <a:gd name="T56" fmla="*/ 214 w 740"/>
                  <a:gd name="T57" fmla="*/ 711 h 745"/>
                  <a:gd name="T58" fmla="*/ 205 w 740"/>
                  <a:gd name="T59" fmla="*/ 656 h 745"/>
                  <a:gd name="T60" fmla="*/ 190 w 740"/>
                  <a:gd name="T61" fmla="*/ 606 h 745"/>
                  <a:gd name="T62" fmla="*/ 170 w 740"/>
                  <a:gd name="T63" fmla="*/ 557 h 745"/>
                  <a:gd name="T64" fmla="*/ 145 w 740"/>
                  <a:gd name="T65" fmla="*/ 512 h 745"/>
                  <a:gd name="T66" fmla="*/ 115 w 740"/>
                  <a:gd name="T67" fmla="*/ 470 h 745"/>
                  <a:gd name="T68" fmla="*/ 81 w 740"/>
                  <a:gd name="T69" fmla="*/ 431 h 745"/>
                  <a:gd name="T70" fmla="*/ 42 w 740"/>
                  <a:gd name="T71" fmla="*/ 397 h 745"/>
                  <a:gd name="T72" fmla="*/ 0 w 740"/>
                  <a:gd name="T73" fmla="*/ 367 h 745"/>
                  <a:gd name="T74" fmla="*/ 4 w 740"/>
                  <a:gd name="T75" fmla="*/ 317 h 745"/>
                  <a:gd name="T76" fmla="*/ 14 w 740"/>
                  <a:gd name="T77" fmla="*/ 269 h 745"/>
                  <a:gd name="T78" fmla="*/ 30 w 740"/>
                  <a:gd name="T79" fmla="*/ 224 h 745"/>
                  <a:gd name="T80" fmla="*/ 52 w 740"/>
                  <a:gd name="T81" fmla="*/ 181 h 745"/>
                  <a:gd name="T82" fmla="*/ 79 w 740"/>
                  <a:gd name="T83" fmla="*/ 142 h 745"/>
                  <a:gd name="T84" fmla="*/ 110 w 740"/>
                  <a:gd name="T85" fmla="*/ 107 h 745"/>
                  <a:gd name="T86" fmla="*/ 145 w 740"/>
                  <a:gd name="T87" fmla="*/ 76 h 745"/>
                  <a:gd name="T88" fmla="*/ 184 w 740"/>
                  <a:gd name="T89" fmla="*/ 49 h 745"/>
                  <a:gd name="T90" fmla="*/ 226 w 740"/>
                  <a:gd name="T91" fmla="*/ 29 h 745"/>
                  <a:gd name="T92" fmla="*/ 272 w 740"/>
                  <a:gd name="T93" fmla="*/ 12 h 745"/>
                  <a:gd name="T94" fmla="*/ 320 w 740"/>
                  <a:gd name="T95" fmla="*/ 3 h 745"/>
                  <a:gd name="T96" fmla="*/ 370 w 740"/>
                  <a:gd name="T97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5">
                    <a:moveTo>
                      <a:pt x="370" y="0"/>
                    </a:moveTo>
                    <a:lnTo>
                      <a:pt x="420" y="3"/>
                    </a:lnTo>
                    <a:lnTo>
                      <a:pt x="468" y="12"/>
                    </a:lnTo>
                    <a:lnTo>
                      <a:pt x="514" y="29"/>
                    </a:lnTo>
                    <a:lnTo>
                      <a:pt x="556" y="51"/>
                    </a:lnTo>
                    <a:lnTo>
                      <a:pt x="596" y="77"/>
                    </a:lnTo>
                    <a:lnTo>
                      <a:pt x="632" y="108"/>
                    </a:lnTo>
                    <a:lnTo>
                      <a:pt x="663" y="144"/>
                    </a:lnTo>
                    <a:lnTo>
                      <a:pt x="689" y="184"/>
                    </a:lnTo>
                    <a:lnTo>
                      <a:pt x="711" y="227"/>
                    </a:lnTo>
                    <a:lnTo>
                      <a:pt x="727" y="273"/>
                    </a:lnTo>
                    <a:lnTo>
                      <a:pt x="736" y="322"/>
                    </a:lnTo>
                    <a:lnTo>
                      <a:pt x="740" y="373"/>
                    </a:lnTo>
                    <a:lnTo>
                      <a:pt x="736" y="423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89" y="561"/>
                    </a:lnTo>
                    <a:lnTo>
                      <a:pt x="663" y="600"/>
                    </a:lnTo>
                    <a:lnTo>
                      <a:pt x="632" y="636"/>
                    </a:lnTo>
                    <a:lnTo>
                      <a:pt x="596" y="668"/>
                    </a:lnTo>
                    <a:lnTo>
                      <a:pt x="556" y="695"/>
                    </a:lnTo>
                    <a:lnTo>
                      <a:pt x="514" y="717"/>
                    </a:lnTo>
                    <a:lnTo>
                      <a:pt x="468" y="733"/>
                    </a:lnTo>
                    <a:lnTo>
                      <a:pt x="420" y="742"/>
                    </a:lnTo>
                    <a:lnTo>
                      <a:pt x="370" y="745"/>
                    </a:lnTo>
                    <a:lnTo>
                      <a:pt x="328" y="743"/>
                    </a:lnTo>
                    <a:lnTo>
                      <a:pt x="288" y="736"/>
                    </a:lnTo>
                    <a:lnTo>
                      <a:pt x="250" y="726"/>
                    </a:lnTo>
                    <a:lnTo>
                      <a:pt x="214" y="711"/>
                    </a:lnTo>
                    <a:lnTo>
                      <a:pt x="205" y="656"/>
                    </a:lnTo>
                    <a:lnTo>
                      <a:pt x="190" y="606"/>
                    </a:lnTo>
                    <a:lnTo>
                      <a:pt x="170" y="557"/>
                    </a:lnTo>
                    <a:lnTo>
                      <a:pt x="145" y="512"/>
                    </a:lnTo>
                    <a:lnTo>
                      <a:pt x="115" y="470"/>
                    </a:lnTo>
                    <a:lnTo>
                      <a:pt x="81" y="431"/>
                    </a:lnTo>
                    <a:lnTo>
                      <a:pt x="42" y="397"/>
                    </a:lnTo>
                    <a:lnTo>
                      <a:pt x="0" y="367"/>
                    </a:lnTo>
                    <a:lnTo>
                      <a:pt x="4" y="317"/>
                    </a:lnTo>
                    <a:lnTo>
                      <a:pt x="14" y="269"/>
                    </a:lnTo>
                    <a:lnTo>
                      <a:pt x="30" y="224"/>
                    </a:lnTo>
                    <a:lnTo>
                      <a:pt x="52" y="181"/>
                    </a:lnTo>
                    <a:lnTo>
                      <a:pt x="79" y="142"/>
                    </a:lnTo>
                    <a:lnTo>
                      <a:pt x="110" y="107"/>
                    </a:lnTo>
                    <a:lnTo>
                      <a:pt x="145" y="76"/>
                    </a:lnTo>
                    <a:lnTo>
                      <a:pt x="184" y="49"/>
                    </a:lnTo>
                    <a:lnTo>
                      <a:pt x="226" y="29"/>
                    </a:lnTo>
                    <a:lnTo>
                      <a:pt x="272" y="12"/>
                    </a:lnTo>
                    <a:lnTo>
                      <a:pt x="320" y="3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31"/>
              <p:cNvSpPr>
                <a:spLocks/>
              </p:cNvSpPr>
              <p:nvPr/>
            </p:nvSpPr>
            <p:spPr bwMode="auto">
              <a:xfrm>
                <a:off x="1920" y="542"/>
                <a:ext cx="124" cy="125"/>
              </a:xfrm>
              <a:custGeom>
                <a:avLst/>
                <a:gdLst>
                  <a:gd name="T0" fmla="*/ 371 w 741"/>
                  <a:gd name="T1" fmla="*/ 0 h 745"/>
                  <a:gd name="T2" fmla="*/ 421 w 741"/>
                  <a:gd name="T3" fmla="*/ 3 h 745"/>
                  <a:gd name="T4" fmla="*/ 469 w 741"/>
                  <a:gd name="T5" fmla="*/ 12 h 745"/>
                  <a:gd name="T6" fmla="*/ 515 w 741"/>
                  <a:gd name="T7" fmla="*/ 29 h 745"/>
                  <a:gd name="T8" fmla="*/ 558 w 741"/>
                  <a:gd name="T9" fmla="*/ 51 h 745"/>
                  <a:gd name="T10" fmla="*/ 597 w 741"/>
                  <a:gd name="T11" fmla="*/ 77 h 745"/>
                  <a:gd name="T12" fmla="*/ 633 w 741"/>
                  <a:gd name="T13" fmla="*/ 108 h 745"/>
                  <a:gd name="T14" fmla="*/ 663 w 741"/>
                  <a:gd name="T15" fmla="*/ 144 h 745"/>
                  <a:gd name="T16" fmla="*/ 690 w 741"/>
                  <a:gd name="T17" fmla="*/ 184 h 745"/>
                  <a:gd name="T18" fmla="*/ 712 w 741"/>
                  <a:gd name="T19" fmla="*/ 227 h 745"/>
                  <a:gd name="T20" fmla="*/ 728 w 741"/>
                  <a:gd name="T21" fmla="*/ 273 h 745"/>
                  <a:gd name="T22" fmla="*/ 738 w 741"/>
                  <a:gd name="T23" fmla="*/ 322 h 745"/>
                  <a:gd name="T24" fmla="*/ 741 w 741"/>
                  <a:gd name="T25" fmla="*/ 373 h 745"/>
                  <a:gd name="T26" fmla="*/ 740 w 741"/>
                  <a:gd name="T27" fmla="*/ 393 h 745"/>
                  <a:gd name="T28" fmla="*/ 702 w 741"/>
                  <a:gd name="T29" fmla="*/ 426 h 745"/>
                  <a:gd name="T30" fmla="*/ 669 w 741"/>
                  <a:gd name="T31" fmla="*/ 463 h 745"/>
                  <a:gd name="T32" fmla="*/ 639 w 741"/>
                  <a:gd name="T33" fmla="*/ 502 h 745"/>
                  <a:gd name="T34" fmla="*/ 614 w 741"/>
                  <a:gd name="T35" fmla="*/ 545 h 745"/>
                  <a:gd name="T36" fmla="*/ 594 w 741"/>
                  <a:gd name="T37" fmla="*/ 590 h 745"/>
                  <a:gd name="T38" fmla="*/ 579 w 741"/>
                  <a:gd name="T39" fmla="*/ 638 h 745"/>
                  <a:gd name="T40" fmla="*/ 567 w 741"/>
                  <a:gd name="T41" fmla="*/ 688 h 745"/>
                  <a:gd name="T42" fmla="*/ 532 w 741"/>
                  <a:gd name="T43" fmla="*/ 707 h 745"/>
                  <a:gd name="T44" fmla="*/ 494 w 741"/>
                  <a:gd name="T45" fmla="*/ 723 h 745"/>
                  <a:gd name="T46" fmla="*/ 455 w 741"/>
                  <a:gd name="T47" fmla="*/ 736 h 745"/>
                  <a:gd name="T48" fmla="*/ 414 w 741"/>
                  <a:gd name="T49" fmla="*/ 743 h 745"/>
                  <a:gd name="T50" fmla="*/ 371 w 741"/>
                  <a:gd name="T51" fmla="*/ 745 h 745"/>
                  <a:gd name="T52" fmla="*/ 321 w 741"/>
                  <a:gd name="T53" fmla="*/ 742 h 745"/>
                  <a:gd name="T54" fmla="*/ 273 w 741"/>
                  <a:gd name="T55" fmla="*/ 733 h 745"/>
                  <a:gd name="T56" fmla="*/ 227 w 741"/>
                  <a:gd name="T57" fmla="*/ 717 h 745"/>
                  <a:gd name="T58" fmla="*/ 184 w 741"/>
                  <a:gd name="T59" fmla="*/ 695 h 745"/>
                  <a:gd name="T60" fmla="*/ 145 w 741"/>
                  <a:gd name="T61" fmla="*/ 668 h 745"/>
                  <a:gd name="T62" fmla="*/ 109 w 741"/>
                  <a:gd name="T63" fmla="*/ 636 h 745"/>
                  <a:gd name="T64" fmla="*/ 78 w 741"/>
                  <a:gd name="T65" fmla="*/ 600 h 745"/>
                  <a:gd name="T66" fmla="*/ 51 w 741"/>
                  <a:gd name="T67" fmla="*/ 561 h 745"/>
                  <a:gd name="T68" fmla="*/ 30 w 741"/>
                  <a:gd name="T69" fmla="*/ 518 h 745"/>
                  <a:gd name="T70" fmla="*/ 14 w 741"/>
                  <a:gd name="T71" fmla="*/ 472 h 745"/>
                  <a:gd name="T72" fmla="*/ 4 w 741"/>
                  <a:gd name="T73" fmla="*/ 423 h 745"/>
                  <a:gd name="T74" fmla="*/ 0 w 741"/>
                  <a:gd name="T75" fmla="*/ 373 h 745"/>
                  <a:gd name="T76" fmla="*/ 4 w 741"/>
                  <a:gd name="T77" fmla="*/ 322 h 745"/>
                  <a:gd name="T78" fmla="*/ 14 w 741"/>
                  <a:gd name="T79" fmla="*/ 273 h 745"/>
                  <a:gd name="T80" fmla="*/ 30 w 741"/>
                  <a:gd name="T81" fmla="*/ 227 h 745"/>
                  <a:gd name="T82" fmla="*/ 51 w 741"/>
                  <a:gd name="T83" fmla="*/ 184 h 745"/>
                  <a:gd name="T84" fmla="*/ 78 w 741"/>
                  <a:gd name="T85" fmla="*/ 144 h 745"/>
                  <a:gd name="T86" fmla="*/ 109 w 741"/>
                  <a:gd name="T87" fmla="*/ 108 h 745"/>
                  <a:gd name="T88" fmla="*/ 145 w 741"/>
                  <a:gd name="T89" fmla="*/ 77 h 745"/>
                  <a:gd name="T90" fmla="*/ 184 w 741"/>
                  <a:gd name="T91" fmla="*/ 51 h 745"/>
                  <a:gd name="T92" fmla="*/ 227 w 741"/>
                  <a:gd name="T93" fmla="*/ 29 h 745"/>
                  <a:gd name="T94" fmla="*/ 273 w 741"/>
                  <a:gd name="T95" fmla="*/ 12 h 745"/>
                  <a:gd name="T96" fmla="*/ 321 w 741"/>
                  <a:gd name="T97" fmla="*/ 3 h 745"/>
                  <a:gd name="T98" fmla="*/ 371 w 741"/>
                  <a:gd name="T99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41" h="745">
                    <a:moveTo>
                      <a:pt x="371" y="0"/>
                    </a:moveTo>
                    <a:lnTo>
                      <a:pt x="421" y="3"/>
                    </a:lnTo>
                    <a:lnTo>
                      <a:pt x="469" y="12"/>
                    </a:lnTo>
                    <a:lnTo>
                      <a:pt x="515" y="29"/>
                    </a:lnTo>
                    <a:lnTo>
                      <a:pt x="558" y="51"/>
                    </a:lnTo>
                    <a:lnTo>
                      <a:pt x="597" y="77"/>
                    </a:lnTo>
                    <a:lnTo>
                      <a:pt x="633" y="108"/>
                    </a:lnTo>
                    <a:lnTo>
                      <a:pt x="663" y="144"/>
                    </a:lnTo>
                    <a:lnTo>
                      <a:pt x="690" y="184"/>
                    </a:lnTo>
                    <a:lnTo>
                      <a:pt x="712" y="227"/>
                    </a:lnTo>
                    <a:lnTo>
                      <a:pt x="728" y="273"/>
                    </a:lnTo>
                    <a:lnTo>
                      <a:pt x="738" y="322"/>
                    </a:lnTo>
                    <a:lnTo>
                      <a:pt x="741" y="373"/>
                    </a:lnTo>
                    <a:lnTo>
                      <a:pt x="740" y="393"/>
                    </a:lnTo>
                    <a:lnTo>
                      <a:pt x="702" y="426"/>
                    </a:lnTo>
                    <a:lnTo>
                      <a:pt x="669" y="463"/>
                    </a:lnTo>
                    <a:lnTo>
                      <a:pt x="639" y="502"/>
                    </a:lnTo>
                    <a:lnTo>
                      <a:pt x="614" y="545"/>
                    </a:lnTo>
                    <a:lnTo>
                      <a:pt x="594" y="590"/>
                    </a:lnTo>
                    <a:lnTo>
                      <a:pt x="579" y="638"/>
                    </a:lnTo>
                    <a:lnTo>
                      <a:pt x="567" y="688"/>
                    </a:lnTo>
                    <a:lnTo>
                      <a:pt x="532" y="707"/>
                    </a:lnTo>
                    <a:lnTo>
                      <a:pt x="494" y="723"/>
                    </a:lnTo>
                    <a:lnTo>
                      <a:pt x="455" y="736"/>
                    </a:lnTo>
                    <a:lnTo>
                      <a:pt x="414" y="743"/>
                    </a:lnTo>
                    <a:lnTo>
                      <a:pt x="371" y="745"/>
                    </a:lnTo>
                    <a:lnTo>
                      <a:pt x="321" y="742"/>
                    </a:lnTo>
                    <a:lnTo>
                      <a:pt x="273" y="733"/>
                    </a:lnTo>
                    <a:lnTo>
                      <a:pt x="227" y="717"/>
                    </a:lnTo>
                    <a:lnTo>
                      <a:pt x="184" y="695"/>
                    </a:lnTo>
                    <a:lnTo>
                      <a:pt x="145" y="668"/>
                    </a:lnTo>
                    <a:lnTo>
                      <a:pt x="109" y="636"/>
                    </a:lnTo>
                    <a:lnTo>
                      <a:pt x="78" y="600"/>
                    </a:lnTo>
                    <a:lnTo>
                      <a:pt x="51" y="561"/>
                    </a:lnTo>
                    <a:lnTo>
                      <a:pt x="30" y="518"/>
                    </a:lnTo>
                    <a:lnTo>
                      <a:pt x="14" y="472"/>
                    </a:lnTo>
                    <a:lnTo>
                      <a:pt x="4" y="423"/>
                    </a:lnTo>
                    <a:lnTo>
                      <a:pt x="0" y="373"/>
                    </a:lnTo>
                    <a:lnTo>
                      <a:pt x="4" y="322"/>
                    </a:lnTo>
                    <a:lnTo>
                      <a:pt x="14" y="273"/>
                    </a:lnTo>
                    <a:lnTo>
                      <a:pt x="30" y="227"/>
                    </a:lnTo>
                    <a:lnTo>
                      <a:pt x="51" y="184"/>
                    </a:lnTo>
                    <a:lnTo>
                      <a:pt x="78" y="144"/>
                    </a:lnTo>
                    <a:lnTo>
                      <a:pt x="109" y="108"/>
                    </a:lnTo>
                    <a:lnTo>
                      <a:pt x="145" y="77"/>
                    </a:lnTo>
                    <a:lnTo>
                      <a:pt x="184" y="51"/>
                    </a:lnTo>
                    <a:lnTo>
                      <a:pt x="227" y="29"/>
                    </a:lnTo>
                    <a:lnTo>
                      <a:pt x="273" y="12"/>
                    </a:lnTo>
                    <a:lnTo>
                      <a:pt x="321" y="3"/>
                    </a:lnTo>
                    <a:lnTo>
                      <a:pt x="3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32"/>
              <p:cNvSpPr>
                <a:spLocks/>
              </p:cNvSpPr>
              <p:nvPr/>
            </p:nvSpPr>
            <p:spPr bwMode="auto">
              <a:xfrm>
                <a:off x="2232" y="480"/>
                <a:ext cx="124" cy="124"/>
              </a:xfrm>
              <a:custGeom>
                <a:avLst/>
                <a:gdLst>
                  <a:gd name="T0" fmla="*/ 370 w 740"/>
                  <a:gd name="T1" fmla="*/ 0 h 745"/>
                  <a:gd name="T2" fmla="*/ 420 w 740"/>
                  <a:gd name="T3" fmla="*/ 3 h 745"/>
                  <a:gd name="T4" fmla="*/ 469 w 740"/>
                  <a:gd name="T5" fmla="*/ 12 h 745"/>
                  <a:gd name="T6" fmla="*/ 514 w 740"/>
                  <a:gd name="T7" fmla="*/ 29 h 745"/>
                  <a:gd name="T8" fmla="*/ 557 w 740"/>
                  <a:gd name="T9" fmla="*/ 50 h 745"/>
                  <a:gd name="T10" fmla="*/ 596 w 740"/>
                  <a:gd name="T11" fmla="*/ 77 h 745"/>
                  <a:gd name="T12" fmla="*/ 632 w 740"/>
                  <a:gd name="T13" fmla="*/ 108 h 745"/>
                  <a:gd name="T14" fmla="*/ 663 w 740"/>
                  <a:gd name="T15" fmla="*/ 144 h 745"/>
                  <a:gd name="T16" fmla="*/ 690 w 740"/>
                  <a:gd name="T17" fmla="*/ 184 h 745"/>
                  <a:gd name="T18" fmla="*/ 711 w 740"/>
                  <a:gd name="T19" fmla="*/ 227 h 745"/>
                  <a:gd name="T20" fmla="*/ 727 w 740"/>
                  <a:gd name="T21" fmla="*/ 273 h 745"/>
                  <a:gd name="T22" fmla="*/ 737 w 740"/>
                  <a:gd name="T23" fmla="*/ 322 h 745"/>
                  <a:gd name="T24" fmla="*/ 740 w 740"/>
                  <a:gd name="T25" fmla="*/ 372 h 745"/>
                  <a:gd name="T26" fmla="*/ 737 w 740"/>
                  <a:gd name="T27" fmla="*/ 423 h 745"/>
                  <a:gd name="T28" fmla="*/ 727 w 740"/>
                  <a:gd name="T29" fmla="*/ 472 h 745"/>
                  <a:gd name="T30" fmla="*/ 711 w 740"/>
                  <a:gd name="T31" fmla="*/ 518 h 745"/>
                  <a:gd name="T32" fmla="*/ 690 w 740"/>
                  <a:gd name="T33" fmla="*/ 561 h 745"/>
                  <a:gd name="T34" fmla="*/ 663 w 740"/>
                  <a:gd name="T35" fmla="*/ 600 h 745"/>
                  <a:gd name="T36" fmla="*/ 632 w 740"/>
                  <a:gd name="T37" fmla="*/ 636 h 745"/>
                  <a:gd name="T38" fmla="*/ 596 w 740"/>
                  <a:gd name="T39" fmla="*/ 668 h 745"/>
                  <a:gd name="T40" fmla="*/ 557 w 740"/>
                  <a:gd name="T41" fmla="*/ 694 h 745"/>
                  <a:gd name="T42" fmla="*/ 514 w 740"/>
                  <a:gd name="T43" fmla="*/ 715 h 745"/>
                  <a:gd name="T44" fmla="*/ 469 w 740"/>
                  <a:gd name="T45" fmla="*/ 731 h 745"/>
                  <a:gd name="T46" fmla="*/ 420 w 740"/>
                  <a:gd name="T47" fmla="*/ 742 h 745"/>
                  <a:gd name="T48" fmla="*/ 370 w 740"/>
                  <a:gd name="T49" fmla="*/ 745 h 745"/>
                  <a:gd name="T50" fmla="*/ 329 w 740"/>
                  <a:gd name="T51" fmla="*/ 743 h 745"/>
                  <a:gd name="T52" fmla="*/ 289 w 740"/>
                  <a:gd name="T53" fmla="*/ 736 h 745"/>
                  <a:gd name="T54" fmla="*/ 250 w 740"/>
                  <a:gd name="T55" fmla="*/ 724 h 745"/>
                  <a:gd name="T56" fmla="*/ 213 w 740"/>
                  <a:gd name="T57" fmla="*/ 709 h 745"/>
                  <a:gd name="T58" fmla="*/ 205 w 740"/>
                  <a:gd name="T59" fmla="*/ 656 h 745"/>
                  <a:gd name="T60" fmla="*/ 190 w 740"/>
                  <a:gd name="T61" fmla="*/ 606 h 745"/>
                  <a:gd name="T62" fmla="*/ 171 w 740"/>
                  <a:gd name="T63" fmla="*/ 557 h 745"/>
                  <a:gd name="T64" fmla="*/ 146 w 740"/>
                  <a:gd name="T65" fmla="*/ 512 h 745"/>
                  <a:gd name="T66" fmla="*/ 115 w 740"/>
                  <a:gd name="T67" fmla="*/ 469 h 745"/>
                  <a:gd name="T68" fmla="*/ 80 w 740"/>
                  <a:gd name="T69" fmla="*/ 431 h 745"/>
                  <a:gd name="T70" fmla="*/ 42 w 740"/>
                  <a:gd name="T71" fmla="*/ 397 h 745"/>
                  <a:gd name="T72" fmla="*/ 0 w 740"/>
                  <a:gd name="T73" fmla="*/ 367 h 745"/>
                  <a:gd name="T74" fmla="*/ 5 w 740"/>
                  <a:gd name="T75" fmla="*/ 317 h 745"/>
                  <a:gd name="T76" fmla="*/ 15 w 740"/>
                  <a:gd name="T77" fmla="*/ 269 h 745"/>
                  <a:gd name="T78" fmla="*/ 31 w 740"/>
                  <a:gd name="T79" fmla="*/ 224 h 745"/>
                  <a:gd name="T80" fmla="*/ 53 w 740"/>
                  <a:gd name="T81" fmla="*/ 181 h 745"/>
                  <a:gd name="T82" fmla="*/ 79 w 740"/>
                  <a:gd name="T83" fmla="*/ 142 h 745"/>
                  <a:gd name="T84" fmla="*/ 110 w 740"/>
                  <a:gd name="T85" fmla="*/ 107 h 745"/>
                  <a:gd name="T86" fmla="*/ 146 w 740"/>
                  <a:gd name="T87" fmla="*/ 76 h 745"/>
                  <a:gd name="T88" fmla="*/ 185 w 740"/>
                  <a:gd name="T89" fmla="*/ 49 h 745"/>
                  <a:gd name="T90" fmla="*/ 227 w 740"/>
                  <a:gd name="T91" fmla="*/ 29 h 745"/>
                  <a:gd name="T92" fmla="*/ 273 w 740"/>
                  <a:gd name="T93" fmla="*/ 12 h 745"/>
                  <a:gd name="T94" fmla="*/ 321 w 740"/>
                  <a:gd name="T95" fmla="*/ 3 h 745"/>
                  <a:gd name="T96" fmla="*/ 370 w 740"/>
                  <a:gd name="T97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5">
                    <a:moveTo>
                      <a:pt x="370" y="0"/>
                    </a:moveTo>
                    <a:lnTo>
                      <a:pt x="420" y="3"/>
                    </a:lnTo>
                    <a:lnTo>
                      <a:pt x="469" y="12"/>
                    </a:lnTo>
                    <a:lnTo>
                      <a:pt x="514" y="29"/>
                    </a:lnTo>
                    <a:lnTo>
                      <a:pt x="557" y="50"/>
                    </a:lnTo>
                    <a:lnTo>
                      <a:pt x="596" y="77"/>
                    </a:lnTo>
                    <a:lnTo>
                      <a:pt x="632" y="108"/>
                    </a:lnTo>
                    <a:lnTo>
                      <a:pt x="663" y="144"/>
                    </a:lnTo>
                    <a:lnTo>
                      <a:pt x="690" y="184"/>
                    </a:lnTo>
                    <a:lnTo>
                      <a:pt x="711" y="227"/>
                    </a:lnTo>
                    <a:lnTo>
                      <a:pt x="727" y="273"/>
                    </a:lnTo>
                    <a:lnTo>
                      <a:pt x="737" y="322"/>
                    </a:lnTo>
                    <a:lnTo>
                      <a:pt x="740" y="372"/>
                    </a:lnTo>
                    <a:lnTo>
                      <a:pt x="737" y="423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90" y="561"/>
                    </a:lnTo>
                    <a:lnTo>
                      <a:pt x="663" y="600"/>
                    </a:lnTo>
                    <a:lnTo>
                      <a:pt x="632" y="636"/>
                    </a:lnTo>
                    <a:lnTo>
                      <a:pt x="596" y="668"/>
                    </a:lnTo>
                    <a:lnTo>
                      <a:pt x="557" y="694"/>
                    </a:lnTo>
                    <a:lnTo>
                      <a:pt x="514" y="715"/>
                    </a:lnTo>
                    <a:lnTo>
                      <a:pt x="469" y="731"/>
                    </a:lnTo>
                    <a:lnTo>
                      <a:pt x="420" y="742"/>
                    </a:lnTo>
                    <a:lnTo>
                      <a:pt x="370" y="745"/>
                    </a:lnTo>
                    <a:lnTo>
                      <a:pt x="329" y="743"/>
                    </a:lnTo>
                    <a:lnTo>
                      <a:pt x="289" y="736"/>
                    </a:lnTo>
                    <a:lnTo>
                      <a:pt x="250" y="724"/>
                    </a:lnTo>
                    <a:lnTo>
                      <a:pt x="213" y="709"/>
                    </a:lnTo>
                    <a:lnTo>
                      <a:pt x="205" y="656"/>
                    </a:lnTo>
                    <a:lnTo>
                      <a:pt x="190" y="606"/>
                    </a:lnTo>
                    <a:lnTo>
                      <a:pt x="171" y="557"/>
                    </a:lnTo>
                    <a:lnTo>
                      <a:pt x="146" y="512"/>
                    </a:lnTo>
                    <a:lnTo>
                      <a:pt x="115" y="469"/>
                    </a:lnTo>
                    <a:lnTo>
                      <a:pt x="80" y="431"/>
                    </a:lnTo>
                    <a:lnTo>
                      <a:pt x="42" y="397"/>
                    </a:lnTo>
                    <a:lnTo>
                      <a:pt x="0" y="367"/>
                    </a:lnTo>
                    <a:lnTo>
                      <a:pt x="5" y="317"/>
                    </a:lnTo>
                    <a:lnTo>
                      <a:pt x="15" y="269"/>
                    </a:lnTo>
                    <a:lnTo>
                      <a:pt x="31" y="224"/>
                    </a:lnTo>
                    <a:lnTo>
                      <a:pt x="53" y="181"/>
                    </a:lnTo>
                    <a:lnTo>
                      <a:pt x="79" y="142"/>
                    </a:lnTo>
                    <a:lnTo>
                      <a:pt x="110" y="107"/>
                    </a:lnTo>
                    <a:lnTo>
                      <a:pt x="146" y="76"/>
                    </a:lnTo>
                    <a:lnTo>
                      <a:pt x="185" y="49"/>
                    </a:lnTo>
                    <a:lnTo>
                      <a:pt x="227" y="29"/>
                    </a:lnTo>
                    <a:lnTo>
                      <a:pt x="273" y="12"/>
                    </a:lnTo>
                    <a:lnTo>
                      <a:pt x="321" y="3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33"/>
              <p:cNvSpPr>
                <a:spLocks/>
              </p:cNvSpPr>
              <p:nvPr/>
            </p:nvSpPr>
            <p:spPr bwMode="auto">
              <a:xfrm>
                <a:off x="2028" y="606"/>
                <a:ext cx="124" cy="125"/>
              </a:xfrm>
              <a:custGeom>
                <a:avLst/>
                <a:gdLst>
                  <a:gd name="T0" fmla="*/ 371 w 741"/>
                  <a:gd name="T1" fmla="*/ 0 h 747"/>
                  <a:gd name="T2" fmla="*/ 420 w 741"/>
                  <a:gd name="T3" fmla="*/ 4 h 747"/>
                  <a:gd name="T4" fmla="*/ 468 w 741"/>
                  <a:gd name="T5" fmla="*/ 14 h 747"/>
                  <a:gd name="T6" fmla="*/ 514 w 741"/>
                  <a:gd name="T7" fmla="*/ 30 h 747"/>
                  <a:gd name="T8" fmla="*/ 558 w 741"/>
                  <a:gd name="T9" fmla="*/ 52 h 747"/>
                  <a:gd name="T10" fmla="*/ 597 w 741"/>
                  <a:gd name="T11" fmla="*/ 79 h 747"/>
                  <a:gd name="T12" fmla="*/ 632 w 741"/>
                  <a:gd name="T13" fmla="*/ 110 h 747"/>
                  <a:gd name="T14" fmla="*/ 663 w 741"/>
                  <a:gd name="T15" fmla="*/ 146 h 747"/>
                  <a:gd name="T16" fmla="*/ 690 w 741"/>
                  <a:gd name="T17" fmla="*/ 185 h 747"/>
                  <a:gd name="T18" fmla="*/ 711 w 741"/>
                  <a:gd name="T19" fmla="*/ 229 h 747"/>
                  <a:gd name="T20" fmla="*/ 727 w 741"/>
                  <a:gd name="T21" fmla="*/ 275 h 747"/>
                  <a:gd name="T22" fmla="*/ 737 w 741"/>
                  <a:gd name="T23" fmla="*/ 323 h 747"/>
                  <a:gd name="T24" fmla="*/ 741 w 741"/>
                  <a:gd name="T25" fmla="*/ 374 h 747"/>
                  <a:gd name="T26" fmla="*/ 737 w 741"/>
                  <a:gd name="T27" fmla="*/ 424 h 747"/>
                  <a:gd name="T28" fmla="*/ 727 w 741"/>
                  <a:gd name="T29" fmla="*/ 472 h 747"/>
                  <a:gd name="T30" fmla="*/ 711 w 741"/>
                  <a:gd name="T31" fmla="*/ 518 h 747"/>
                  <a:gd name="T32" fmla="*/ 690 w 741"/>
                  <a:gd name="T33" fmla="*/ 562 h 747"/>
                  <a:gd name="T34" fmla="*/ 663 w 741"/>
                  <a:gd name="T35" fmla="*/ 601 h 747"/>
                  <a:gd name="T36" fmla="*/ 632 w 741"/>
                  <a:gd name="T37" fmla="*/ 637 h 747"/>
                  <a:gd name="T38" fmla="*/ 597 w 741"/>
                  <a:gd name="T39" fmla="*/ 668 h 747"/>
                  <a:gd name="T40" fmla="*/ 558 w 741"/>
                  <a:gd name="T41" fmla="*/ 696 h 747"/>
                  <a:gd name="T42" fmla="*/ 514 w 741"/>
                  <a:gd name="T43" fmla="*/ 717 h 747"/>
                  <a:gd name="T44" fmla="*/ 468 w 741"/>
                  <a:gd name="T45" fmla="*/ 733 h 747"/>
                  <a:gd name="T46" fmla="*/ 420 w 741"/>
                  <a:gd name="T47" fmla="*/ 743 h 747"/>
                  <a:gd name="T48" fmla="*/ 371 w 741"/>
                  <a:gd name="T49" fmla="*/ 747 h 747"/>
                  <a:gd name="T50" fmla="*/ 320 w 741"/>
                  <a:gd name="T51" fmla="*/ 743 h 747"/>
                  <a:gd name="T52" fmla="*/ 272 w 741"/>
                  <a:gd name="T53" fmla="*/ 733 h 747"/>
                  <a:gd name="T54" fmla="*/ 227 w 741"/>
                  <a:gd name="T55" fmla="*/ 717 h 747"/>
                  <a:gd name="T56" fmla="*/ 183 w 741"/>
                  <a:gd name="T57" fmla="*/ 696 h 747"/>
                  <a:gd name="T58" fmla="*/ 144 w 741"/>
                  <a:gd name="T59" fmla="*/ 668 h 747"/>
                  <a:gd name="T60" fmla="*/ 109 w 741"/>
                  <a:gd name="T61" fmla="*/ 637 h 747"/>
                  <a:gd name="T62" fmla="*/ 78 w 741"/>
                  <a:gd name="T63" fmla="*/ 601 h 747"/>
                  <a:gd name="T64" fmla="*/ 50 w 741"/>
                  <a:gd name="T65" fmla="*/ 562 h 747"/>
                  <a:gd name="T66" fmla="*/ 30 w 741"/>
                  <a:gd name="T67" fmla="*/ 518 h 747"/>
                  <a:gd name="T68" fmla="*/ 13 w 741"/>
                  <a:gd name="T69" fmla="*/ 472 h 747"/>
                  <a:gd name="T70" fmla="*/ 3 w 741"/>
                  <a:gd name="T71" fmla="*/ 424 h 747"/>
                  <a:gd name="T72" fmla="*/ 0 w 741"/>
                  <a:gd name="T73" fmla="*/ 374 h 747"/>
                  <a:gd name="T74" fmla="*/ 3 w 741"/>
                  <a:gd name="T75" fmla="*/ 323 h 747"/>
                  <a:gd name="T76" fmla="*/ 13 w 741"/>
                  <a:gd name="T77" fmla="*/ 275 h 747"/>
                  <a:gd name="T78" fmla="*/ 30 w 741"/>
                  <a:gd name="T79" fmla="*/ 229 h 747"/>
                  <a:gd name="T80" fmla="*/ 50 w 741"/>
                  <a:gd name="T81" fmla="*/ 185 h 747"/>
                  <a:gd name="T82" fmla="*/ 78 w 741"/>
                  <a:gd name="T83" fmla="*/ 146 h 747"/>
                  <a:gd name="T84" fmla="*/ 109 w 741"/>
                  <a:gd name="T85" fmla="*/ 110 h 747"/>
                  <a:gd name="T86" fmla="*/ 144 w 741"/>
                  <a:gd name="T87" fmla="*/ 79 h 747"/>
                  <a:gd name="T88" fmla="*/ 183 w 741"/>
                  <a:gd name="T89" fmla="*/ 52 h 747"/>
                  <a:gd name="T90" fmla="*/ 227 w 741"/>
                  <a:gd name="T91" fmla="*/ 30 h 747"/>
                  <a:gd name="T92" fmla="*/ 272 w 741"/>
                  <a:gd name="T93" fmla="*/ 14 h 747"/>
                  <a:gd name="T94" fmla="*/ 320 w 741"/>
                  <a:gd name="T95" fmla="*/ 4 h 747"/>
                  <a:gd name="T96" fmla="*/ 371 w 741"/>
                  <a:gd name="T97" fmla="*/ 0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1" h="747">
                    <a:moveTo>
                      <a:pt x="371" y="0"/>
                    </a:moveTo>
                    <a:lnTo>
                      <a:pt x="420" y="4"/>
                    </a:lnTo>
                    <a:lnTo>
                      <a:pt x="468" y="14"/>
                    </a:lnTo>
                    <a:lnTo>
                      <a:pt x="514" y="30"/>
                    </a:lnTo>
                    <a:lnTo>
                      <a:pt x="558" y="52"/>
                    </a:lnTo>
                    <a:lnTo>
                      <a:pt x="597" y="79"/>
                    </a:lnTo>
                    <a:lnTo>
                      <a:pt x="632" y="110"/>
                    </a:lnTo>
                    <a:lnTo>
                      <a:pt x="663" y="146"/>
                    </a:lnTo>
                    <a:lnTo>
                      <a:pt x="690" y="185"/>
                    </a:lnTo>
                    <a:lnTo>
                      <a:pt x="711" y="229"/>
                    </a:lnTo>
                    <a:lnTo>
                      <a:pt x="727" y="275"/>
                    </a:lnTo>
                    <a:lnTo>
                      <a:pt x="737" y="323"/>
                    </a:lnTo>
                    <a:lnTo>
                      <a:pt x="741" y="374"/>
                    </a:lnTo>
                    <a:lnTo>
                      <a:pt x="737" y="424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90" y="562"/>
                    </a:lnTo>
                    <a:lnTo>
                      <a:pt x="663" y="601"/>
                    </a:lnTo>
                    <a:lnTo>
                      <a:pt x="632" y="637"/>
                    </a:lnTo>
                    <a:lnTo>
                      <a:pt x="597" y="668"/>
                    </a:lnTo>
                    <a:lnTo>
                      <a:pt x="558" y="696"/>
                    </a:lnTo>
                    <a:lnTo>
                      <a:pt x="514" y="717"/>
                    </a:lnTo>
                    <a:lnTo>
                      <a:pt x="468" y="733"/>
                    </a:lnTo>
                    <a:lnTo>
                      <a:pt x="420" y="743"/>
                    </a:lnTo>
                    <a:lnTo>
                      <a:pt x="371" y="747"/>
                    </a:lnTo>
                    <a:lnTo>
                      <a:pt x="320" y="743"/>
                    </a:lnTo>
                    <a:lnTo>
                      <a:pt x="272" y="733"/>
                    </a:lnTo>
                    <a:lnTo>
                      <a:pt x="227" y="717"/>
                    </a:lnTo>
                    <a:lnTo>
                      <a:pt x="183" y="696"/>
                    </a:lnTo>
                    <a:lnTo>
                      <a:pt x="144" y="668"/>
                    </a:lnTo>
                    <a:lnTo>
                      <a:pt x="109" y="637"/>
                    </a:lnTo>
                    <a:lnTo>
                      <a:pt x="78" y="601"/>
                    </a:lnTo>
                    <a:lnTo>
                      <a:pt x="50" y="562"/>
                    </a:lnTo>
                    <a:lnTo>
                      <a:pt x="30" y="518"/>
                    </a:lnTo>
                    <a:lnTo>
                      <a:pt x="13" y="472"/>
                    </a:lnTo>
                    <a:lnTo>
                      <a:pt x="3" y="424"/>
                    </a:lnTo>
                    <a:lnTo>
                      <a:pt x="0" y="374"/>
                    </a:lnTo>
                    <a:lnTo>
                      <a:pt x="3" y="323"/>
                    </a:lnTo>
                    <a:lnTo>
                      <a:pt x="13" y="275"/>
                    </a:lnTo>
                    <a:lnTo>
                      <a:pt x="30" y="229"/>
                    </a:lnTo>
                    <a:lnTo>
                      <a:pt x="50" y="185"/>
                    </a:lnTo>
                    <a:lnTo>
                      <a:pt x="78" y="146"/>
                    </a:lnTo>
                    <a:lnTo>
                      <a:pt x="109" y="110"/>
                    </a:lnTo>
                    <a:lnTo>
                      <a:pt x="144" y="79"/>
                    </a:lnTo>
                    <a:lnTo>
                      <a:pt x="183" y="52"/>
                    </a:lnTo>
                    <a:lnTo>
                      <a:pt x="227" y="30"/>
                    </a:lnTo>
                    <a:lnTo>
                      <a:pt x="272" y="14"/>
                    </a:lnTo>
                    <a:lnTo>
                      <a:pt x="320" y="4"/>
                    </a:lnTo>
                    <a:lnTo>
                      <a:pt x="3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reeform 34"/>
              <p:cNvSpPr>
                <a:spLocks/>
              </p:cNvSpPr>
              <p:nvPr/>
            </p:nvSpPr>
            <p:spPr bwMode="auto">
              <a:xfrm>
                <a:off x="2143" y="671"/>
                <a:ext cx="154" cy="163"/>
              </a:xfrm>
              <a:custGeom>
                <a:avLst/>
                <a:gdLst>
                  <a:gd name="T0" fmla="*/ 141 w 927"/>
                  <a:gd name="T1" fmla="*/ 0 h 982"/>
                  <a:gd name="T2" fmla="*/ 452 w 927"/>
                  <a:gd name="T3" fmla="*/ 0 h 982"/>
                  <a:gd name="T4" fmla="*/ 509 w 927"/>
                  <a:gd name="T5" fmla="*/ 3 h 982"/>
                  <a:gd name="T6" fmla="*/ 561 w 927"/>
                  <a:gd name="T7" fmla="*/ 12 h 982"/>
                  <a:gd name="T8" fmla="*/ 613 w 927"/>
                  <a:gd name="T9" fmla="*/ 27 h 982"/>
                  <a:gd name="T10" fmla="*/ 661 w 927"/>
                  <a:gd name="T11" fmla="*/ 48 h 982"/>
                  <a:gd name="T12" fmla="*/ 707 w 927"/>
                  <a:gd name="T13" fmla="*/ 75 h 982"/>
                  <a:gd name="T14" fmla="*/ 749 w 927"/>
                  <a:gd name="T15" fmla="*/ 105 h 982"/>
                  <a:gd name="T16" fmla="*/ 788 w 927"/>
                  <a:gd name="T17" fmla="*/ 139 h 982"/>
                  <a:gd name="T18" fmla="*/ 822 w 927"/>
                  <a:gd name="T19" fmla="*/ 179 h 982"/>
                  <a:gd name="T20" fmla="*/ 852 w 927"/>
                  <a:gd name="T21" fmla="*/ 221 h 982"/>
                  <a:gd name="T22" fmla="*/ 879 w 927"/>
                  <a:gd name="T23" fmla="*/ 268 h 982"/>
                  <a:gd name="T24" fmla="*/ 899 w 927"/>
                  <a:gd name="T25" fmla="*/ 317 h 982"/>
                  <a:gd name="T26" fmla="*/ 914 w 927"/>
                  <a:gd name="T27" fmla="*/ 368 h 982"/>
                  <a:gd name="T28" fmla="*/ 923 w 927"/>
                  <a:gd name="T29" fmla="*/ 422 h 982"/>
                  <a:gd name="T30" fmla="*/ 927 w 927"/>
                  <a:gd name="T31" fmla="*/ 478 h 982"/>
                  <a:gd name="T32" fmla="*/ 927 w 927"/>
                  <a:gd name="T33" fmla="*/ 864 h 982"/>
                  <a:gd name="T34" fmla="*/ 924 w 927"/>
                  <a:gd name="T35" fmla="*/ 864 h 982"/>
                  <a:gd name="T36" fmla="*/ 899 w 927"/>
                  <a:gd name="T37" fmla="*/ 877 h 982"/>
                  <a:gd name="T38" fmla="*/ 893 w 927"/>
                  <a:gd name="T39" fmla="*/ 880 h 982"/>
                  <a:gd name="T40" fmla="*/ 882 w 927"/>
                  <a:gd name="T41" fmla="*/ 885 h 982"/>
                  <a:gd name="T42" fmla="*/ 865 w 927"/>
                  <a:gd name="T43" fmla="*/ 892 h 982"/>
                  <a:gd name="T44" fmla="*/ 843 w 927"/>
                  <a:gd name="T45" fmla="*/ 901 h 982"/>
                  <a:gd name="T46" fmla="*/ 814 w 927"/>
                  <a:gd name="T47" fmla="*/ 911 h 982"/>
                  <a:gd name="T48" fmla="*/ 781 w 927"/>
                  <a:gd name="T49" fmla="*/ 922 h 982"/>
                  <a:gd name="T50" fmla="*/ 742 w 927"/>
                  <a:gd name="T51" fmla="*/ 933 h 982"/>
                  <a:gd name="T52" fmla="*/ 698 w 927"/>
                  <a:gd name="T53" fmla="*/ 944 h 982"/>
                  <a:gd name="T54" fmla="*/ 648 w 927"/>
                  <a:gd name="T55" fmla="*/ 954 h 982"/>
                  <a:gd name="T56" fmla="*/ 595 w 927"/>
                  <a:gd name="T57" fmla="*/ 965 h 982"/>
                  <a:gd name="T58" fmla="*/ 535 w 927"/>
                  <a:gd name="T59" fmla="*/ 973 h 982"/>
                  <a:gd name="T60" fmla="*/ 471 w 927"/>
                  <a:gd name="T61" fmla="*/ 978 h 982"/>
                  <a:gd name="T62" fmla="*/ 402 w 927"/>
                  <a:gd name="T63" fmla="*/ 982 h 982"/>
                  <a:gd name="T64" fmla="*/ 402 w 927"/>
                  <a:gd name="T65" fmla="*/ 863 h 982"/>
                  <a:gd name="T66" fmla="*/ 399 w 927"/>
                  <a:gd name="T67" fmla="*/ 800 h 982"/>
                  <a:gd name="T68" fmla="*/ 388 w 927"/>
                  <a:gd name="T69" fmla="*/ 738 h 982"/>
                  <a:gd name="T70" fmla="*/ 372 w 927"/>
                  <a:gd name="T71" fmla="*/ 680 h 982"/>
                  <a:gd name="T72" fmla="*/ 349 w 927"/>
                  <a:gd name="T73" fmla="*/ 624 h 982"/>
                  <a:gd name="T74" fmla="*/ 322 w 927"/>
                  <a:gd name="T75" fmla="*/ 571 h 982"/>
                  <a:gd name="T76" fmla="*/ 289 w 927"/>
                  <a:gd name="T77" fmla="*/ 521 h 982"/>
                  <a:gd name="T78" fmla="*/ 251 w 927"/>
                  <a:gd name="T79" fmla="*/ 476 h 982"/>
                  <a:gd name="T80" fmla="*/ 207 w 927"/>
                  <a:gd name="T81" fmla="*/ 435 h 982"/>
                  <a:gd name="T82" fmla="*/ 162 w 927"/>
                  <a:gd name="T83" fmla="*/ 398 h 982"/>
                  <a:gd name="T84" fmla="*/ 111 w 927"/>
                  <a:gd name="T85" fmla="*/ 367 h 982"/>
                  <a:gd name="T86" fmla="*/ 57 w 927"/>
                  <a:gd name="T87" fmla="*/ 340 h 982"/>
                  <a:gd name="T88" fmla="*/ 0 w 927"/>
                  <a:gd name="T89" fmla="*/ 319 h 982"/>
                  <a:gd name="T90" fmla="*/ 34 w 927"/>
                  <a:gd name="T91" fmla="*/ 284 h 982"/>
                  <a:gd name="T92" fmla="*/ 64 w 927"/>
                  <a:gd name="T93" fmla="*/ 243 h 982"/>
                  <a:gd name="T94" fmla="*/ 91 w 927"/>
                  <a:gd name="T95" fmla="*/ 199 h 982"/>
                  <a:gd name="T96" fmla="*/ 111 w 927"/>
                  <a:gd name="T97" fmla="*/ 153 h 982"/>
                  <a:gd name="T98" fmla="*/ 126 w 927"/>
                  <a:gd name="T99" fmla="*/ 104 h 982"/>
                  <a:gd name="T100" fmla="*/ 136 w 927"/>
                  <a:gd name="T101" fmla="*/ 53 h 982"/>
                  <a:gd name="T102" fmla="*/ 141 w 927"/>
                  <a:gd name="T103" fmla="*/ 0 h 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7" h="982">
                    <a:moveTo>
                      <a:pt x="141" y="0"/>
                    </a:moveTo>
                    <a:lnTo>
                      <a:pt x="452" y="0"/>
                    </a:lnTo>
                    <a:lnTo>
                      <a:pt x="509" y="3"/>
                    </a:lnTo>
                    <a:lnTo>
                      <a:pt x="561" y="12"/>
                    </a:lnTo>
                    <a:lnTo>
                      <a:pt x="613" y="27"/>
                    </a:lnTo>
                    <a:lnTo>
                      <a:pt x="661" y="48"/>
                    </a:lnTo>
                    <a:lnTo>
                      <a:pt x="707" y="75"/>
                    </a:lnTo>
                    <a:lnTo>
                      <a:pt x="749" y="105"/>
                    </a:lnTo>
                    <a:lnTo>
                      <a:pt x="788" y="139"/>
                    </a:lnTo>
                    <a:lnTo>
                      <a:pt x="822" y="179"/>
                    </a:lnTo>
                    <a:lnTo>
                      <a:pt x="852" y="221"/>
                    </a:lnTo>
                    <a:lnTo>
                      <a:pt x="879" y="268"/>
                    </a:lnTo>
                    <a:lnTo>
                      <a:pt x="899" y="317"/>
                    </a:lnTo>
                    <a:lnTo>
                      <a:pt x="914" y="368"/>
                    </a:lnTo>
                    <a:lnTo>
                      <a:pt x="923" y="422"/>
                    </a:lnTo>
                    <a:lnTo>
                      <a:pt x="927" y="478"/>
                    </a:lnTo>
                    <a:lnTo>
                      <a:pt x="927" y="864"/>
                    </a:lnTo>
                    <a:lnTo>
                      <a:pt x="924" y="864"/>
                    </a:lnTo>
                    <a:lnTo>
                      <a:pt x="899" y="877"/>
                    </a:lnTo>
                    <a:lnTo>
                      <a:pt x="893" y="880"/>
                    </a:lnTo>
                    <a:lnTo>
                      <a:pt x="882" y="885"/>
                    </a:lnTo>
                    <a:lnTo>
                      <a:pt x="865" y="892"/>
                    </a:lnTo>
                    <a:lnTo>
                      <a:pt x="843" y="901"/>
                    </a:lnTo>
                    <a:lnTo>
                      <a:pt x="814" y="911"/>
                    </a:lnTo>
                    <a:lnTo>
                      <a:pt x="781" y="922"/>
                    </a:lnTo>
                    <a:lnTo>
                      <a:pt x="742" y="933"/>
                    </a:lnTo>
                    <a:lnTo>
                      <a:pt x="698" y="944"/>
                    </a:lnTo>
                    <a:lnTo>
                      <a:pt x="648" y="954"/>
                    </a:lnTo>
                    <a:lnTo>
                      <a:pt x="595" y="965"/>
                    </a:lnTo>
                    <a:lnTo>
                      <a:pt x="535" y="973"/>
                    </a:lnTo>
                    <a:lnTo>
                      <a:pt x="471" y="978"/>
                    </a:lnTo>
                    <a:lnTo>
                      <a:pt x="402" y="982"/>
                    </a:lnTo>
                    <a:lnTo>
                      <a:pt x="402" y="863"/>
                    </a:lnTo>
                    <a:lnTo>
                      <a:pt x="399" y="800"/>
                    </a:lnTo>
                    <a:lnTo>
                      <a:pt x="388" y="738"/>
                    </a:lnTo>
                    <a:lnTo>
                      <a:pt x="372" y="680"/>
                    </a:lnTo>
                    <a:lnTo>
                      <a:pt x="349" y="624"/>
                    </a:lnTo>
                    <a:lnTo>
                      <a:pt x="322" y="571"/>
                    </a:lnTo>
                    <a:lnTo>
                      <a:pt x="289" y="521"/>
                    </a:lnTo>
                    <a:lnTo>
                      <a:pt x="251" y="476"/>
                    </a:lnTo>
                    <a:lnTo>
                      <a:pt x="207" y="435"/>
                    </a:lnTo>
                    <a:lnTo>
                      <a:pt x="162" y="398"/>
                    </a:lnTo>
                    <a:lnTo>
                      <a:pt x="111" y="367"/>
                    </a:lnTo>
                    <a:lnTo>
                      <a:pt x="57" y="340"/>
                    </a:lnTo>
                    <a:lnTo>
                      <a:pt x="0" y="319"/>
                    </a:lnTo>
                    <a:lnTo>
                      <a:pt x="34" y="284"/>
                    </a:lnTo>
                    <a:lnTo>
                      <a:pt x="64" y="243"/>
                    </a:lnTo>
                    <a:lnTo>
                      <a:pt x="91" y="199"/>
                    </a:lnTo>
                    <a:lnTo>
                      <a:pt x="111" y="153"/>
                    </a:lnTo>
                    <a:lnTo>
                      <a:pt x="126" y="104"/>
                    </a:lnTo>
                    <a:lnTo>
                      <a:pt x="136" y="53"/>
                    </a:lnTo>
                    <a:lnTo>
                      <a:pt x="1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35"/>
              <p:cNvSpPr>
                <a:spLocks/>
              </p:cNvSpPr>
              <p:nvPr/>
            </p:nvSpPr>
            <p:spPr bwMode="auto">
              <a:xfrm>
                <a:off x="2245" y="608"/>
                <a:ext cx="154" cy="164"/>
              </a:xfrm>
              <a:custGeom>
                <a:avLst/>
                <a:gdLst>
                  <a:gd name="T0" fmla="*/ 140 w 926"/>
                  <a:gd name="T1" fmla="*/ 0 h 982"/>
                  <a:gd name="T2" fmla="*/ 452 w 926"/>
                  <a:gd name="T3" fmla="*/ 0 h 982"/>
                  <a:gd name="T4" fmla="*/ 507 w 926"/>
                  <a:gd name="T5" fmla="*/ 3 h 982"/>
                  <a:gd name="T6" fmla="*/ 561 w 926"/>
                  <a:gd name="T7" fmla="*/ 12 h 982"/>
                  <a:gd name="T8" fmla="*/ 611 w 926"/>
                  <a:gd name="T9" fmla="*/ 27 h 982"/>
                  <a:gd name="T10" fmla="*/ 660 w 926"/>
                  <a:gd name="T11" fmla="*/ 48 h 982"/>
                  <a:gd name="T12" fmla="*/ 706 w 926"/>
                  <a:gd name="T13" fmla="*/ 74 h 982"/>
                  <a:gd name="T14" fmla="*/ 749 w 926"/>
                  <a:gd name="T15" fmla="*/ 105 h 982"/>
                  <a:gd name="T16" fmla="*/ 788 w 926"/>
                  <a:gd name="T17" fmla="*/ 139 h 982"/>
                  <a:gd name="T18" fmla="*/ 822 w 926"/>
                  <a:gd name="T19" fmla="*/ 179 h 982"/>
                  <a:gd name="T20" fmla="*/ 852 w 926"/>
                  <a:gd name="T21" fmla="*/ 221 h 982"/>
                  <a:gd name="T22" fmla="*/ 878 w 926"/>
                  <a:gd name="T23" fmla="*/ 267 h 982"/>
                  <a:gd name="T24" fmla="*/ 899 w 926"/>
                  <a:gd name="T25" fmla="*/ 316 h 982"/>
                  <a:gd name="T26" fmla="*/ 914 w 926"/>
                  <a:gd name="T27" fmla="*/ 368 h 982"/>
                  <a:gd name="T28" fmla="*/ 923 w 926"/>
                  <a:gd name="T29" fmla="*/ 422 h 982"/>
                  <a:gd name="T30" fmla="*/ 926 w 926"/>
                  <a:gd name="T31" fmla="*/ 477 h 982"/>
                  <a:gd name="T32" fmla="*/ 926 w 926"/>
                  <a:gd name="T33" fmla="*/ 864 h 982"/>
                  <a:gd name="T34" fmla="*/ 924 w 926"/>
                  <a:gd name="T35" fmla="*/ 864 h 982"/>
                  <a:gd name="T36" fmla="*/ 899 w 926"/>
                  <a:gd name="T37" fmla="*/ 877 h 982"/>
                  <a:gd name="T38" fmla="*/ 893 w 926"/>
                  <a:gd name="T39" fmla="*/ 880 h 982"/>
                  <a:gd name="T40" fmla="*/ 882 w 926"/>
                  <a:gd name="T41" fmla="*/ 885 h 982"/>
                  <a:gd name="T42" fmla="*/ 864 w 926"/>
                  <a:gd name="T43" fmla="*/ 892 h 982"/>
                  <a:gd name="T44" fmla="*/ 841 w 926"/>
                  <a:gd name="T45" fmla="*/ 901 h 982"/>
                  <a:gd name="T46" fmla="*/ 814 w 926"/>
                  <a:gd name="T47" fmla="*/ 911 h 982"/>
                  <a:gd name="T48" fmla="*/ 780 w 926"/>
                  <a:gd name="T49" fmla="*/ 922 h 982"/>
                  <a:gd name="T50" fmla="*/ 741 w 926"/>
                  <a:gd name="T51" fmla="*/ 933 h 982"/>
                  <a:gd name="T52" fmla="*/ 697 w 926"/>
                  <a:gd name="T53" fmla="*/ 944 h 982"/>
                  <a:gd name="T54" fmla="*/ 648 w 926"/>
                  <a:gd name="T55" fmla="*/ 954 h 982"/>
                  <a:gd name="T56" fmla="*/ 594 w 926"/>
                  <a:gd name="T57" fmla="*/ 965 h 982"/>
                  <a:gd name="T58" fmla="*/ 534 w 926"/>
                  <a:gd name="T59" fmla="*/ 971 h 982"/>
                  <a:gd name="T60" fmla="*/ 470 w 926"/>
                  <a:gd name="T61" fmla="*/ 978 h 982"/>
                  <a:gd name="T62" fmla="*/ 402 w 926"/>
                  <a:gd name="T63" fmla="*/ 982 h 982"/>
                  <a:gd name="T64" fmla="*/ 402 w 926"/>
                  <a:gd name="T65" fmla="*/ 863 h 982"/>
                  <a:gd name="T66" fmla="*/ 398 w 926"/>
                  <a:gd name="T67" fmla="*/ 799 h 982"/>
                  <a:gd name="T68" fmla="*/ 388 w 926"/>
                  <a:gd name="T69" fmla="*/ 738 h 982"/>
                  <a:gd name="T70" fmla="*/ 372 w 926"/>
                  <a:gd name="T71" fmla="*/ 679 h 982"/>
                  <a:gd name="T72" fmla="*/ 349 w 926"/>
                  <a:gd name="T73" fmla="*/ 624 h 982"/>
                  <a:gd name="T74" fmla="*/ 321 w 926"/>
                  <a:gd name="T75" fmla="*/ 571 h 982"/>
                  <a:gd name="T76" fmla="*/ 288 w 926"/>
                  <a:gd name="T77" fmla="*/ 521 h 982"/>
                  <a:gd name="T78" fmla="*/ 249 w 926"/>
                  <a:gd name="T79" fmla="*/ 476 h 982"/>
                  <a:gd name="T80" fmla="*/ 207 w 926"/>
                  <a:gd name="T81" fmla="*/ 435 h 982"/>
                  <a:gd name="T82" fmla="*/ 160 w 926"/>
                  <a:gd name="T83" fmla="*/ 398 h 982"/>
                  <a:gd name="T84" fmla="*/ 110 w 926"/>
                  <a:gd name="T85" fmla="*/ 367 h 982"/>
                  <a:gd name="T86" fmla="*/ 57 w 926"/>
                  <a:gd name="T87" fmla="*/ 340 h 982"/>
                  <a:gd name="T88" fmla="*/ 0 w 926"/>
                  <a:gd name="T89" fmla="*/ 319 h 982"/>
                  <a:gd name="T90" fmla="*/ 34 w 926"/>
                  <a:gd name="T91" fmla="*/ 284 h 982"/>
                  <a:gd name="T92" fmla="*/ 64 w 926"/>
                  <a:gd name="T93" fmla="*/ 243 h 982"/>
                  <a:gd name="T94" fmla="*/ 89 w 926"/>
                  <a:gd name="T95" fmla="*/ 199 h 982"/>
                  <a:gd name="T96" fmla="*/ 110 w 926"/>
                  <a:gd name="T97" fmla="*/ 153 h 982"/>
                  <a:gd name="T98" fmla="*/ 126 w 926"/>
                  <a:gd name="T99" fmla="*/ 104 h 982"/>
                  <a:gd name="T100" fmla="*/ 136 w 926"/>
                  <a:gd name="T101" fmla="*/ 53 h 982"/>
                  <a:gd name="T102" fmla="*/ 140 w 926"/>
                  <a:gd name="T103" fmla="*/ 0 h 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6" h="982">
                    <a:moveTo>
                      <a:pt x="140" y="0"/>
                    </a:moveTo>
                    <a:lnTo>
                      <a:pt x="452" y="0"/>
                    </a:lnTo>
                    <a:lnTo>
                      <a:pt x="507" y="3"/>
                    </a:lnTo>
                    <a:lnTo>
                      <a:pt x="561" y="12"/>
                    </a:lnTo>
                    <a:lnTo>
                      <a:pt x="611" y="27"/>
                    </a:lnTo>
                    <a:lnTo>
                      <a:pt x="660" y="48"/>
                    </a:lnTo>
                    <a:lnTo>
                      <a:pt x="706" y="74"/>
                    </a:lnTo>
                    <a:lnTo>
                      <a:pt x="749" y="105"/>
                    </a:lnTo>
                    <a:lnTo>
                      <a:pt x="788" y="139"/>
                    </a:lnTo>
                    <a:lnTo>
                      <a:pt x="822" y="179"/>
                    </a:lnTo>
                    <a:lnTo>
                      <a:pt x="852" y="221"/>
                    </a:lnTo>
                    <a:lnTo>
                      <a:pt x="878" y="267"/>
                    </a:lnTo>
                    <a:lnTo>
                      <a:pt x="899" y="316"/>
                    </a:lnTo>
                    <a:lnTo>
                      <a:pt x="914" y="368"/>
                    </a:lnTo>
                    <a:lnTo>
                      <a:pt x="923" y="422"/>
                    </a:lnTo>
                    <a:lnTo>
                      <a:pt x="926" y="477"/>
                    </a:lnTo>
                    <a:lnTo>
                      <a:pt x="926" y="864"/>
                    </a:lnTo>
                    <a:lnTo>
                      <a:pt x="924" y="864"/>
                    </a:lnTo>
                    <a:lnTo>
                      <a:pt x="899" y="877"/>
                    </a:lnTo>
                    <a:lnTo>
                      <a:pt x="893" y="880"/>
                    </a:lnTo>
                    <a:lnTo>
                      <a:pt x="882" y="885"/>
                    </a:lnTo>
                    <a:lnTo>
                      <a:pt x="864" y="892"/>
                    </a:lnTo>
                    <a:lnTo>
                      <a:pt x="841" y="901"/>
                    </a:lnTo>
                    <a:lnTo>
                      <a:pt x="814" y="911"/>
                    </a:lnTo>
                    <a:lnTo>
                      <a:pt x="780" y="922"/>
                    </a:lnTo>
                    <a:lnTo>
                      <a:pt x="741" y="933"/>
                    </a:lnTo>
                    <a:lnTo>
                      <a:pt x="697" y="944"/>
                    </a:lnTo>
                    <a:lnTo>
                      <a:pt x="648" y="954"/>
                    </a:lnTo>
                    <a:lnTo>
                      <a:pt x="594" y="965"/>
                    </a:lnTo>
                    <a:lnTo>
                      <a:pt x="534" y="971"/>
                    </a:lnTo>
                    <a:lnTo>
                      <a:pt x="470" y="978"/>
                    </a:lnTo>
                    <a:lnTo>
                      <a:pt x="402" y="982"/>
                    </a:lnTo>
                    <a:lnTo>
                      <a:pt x="402" y="863"/>
                    </a:lnTo>
                    <a:lnTo>
                      <a:pt x="398" y="799"/>
                    </a:lnTo>
                    <a:lnTo>
                      <a:pt x="388" y="738"/>
                    </a:lnTo>
                    <a:lnTo>
                      <a:pt x="372" y="679"/>
                    </a:lnTo>
                    <a:lnTo>
                      <a:pt x="349" y="624"/>
                    </a:lnTo>
                    <a:lnTo>
                      <a:pt x="321" y="571"/>
                    </a:lnTo>
                    <a:lnTo>
                      <a:pt x="288" y="521"/>
                    </a:lnTo>
                    <a:lnTo>
                      <a:pt x="249" y="476"/>
                    </a:lnTo>
                    <a:lnTo>
                      <a:pt x="207" y="435"/>
                    </a:lnTo>
                    <a:lnTo>
                      <a:pt x="160" y="398"/>
                    </a:lnTo>
                    <a:lnTo>
                      <a:pt x="110" y="367"/>
                    </a:lnTo>
                    <a:lnTo>
                      <a:pt x="57" y="340"/>
                    </a:lnTo>
                    <a:lnTo>
                      <a:pt x="0" y="319"/>
                    </a:lnTo>
                    <a:lnTo>
                      <a:pt x="34" y="284"/>
                    </a:lnTo>
                    <a:lnTo>
                      <a:pt x="64" y="243"/>
                    </a:lnTo>
                    <a:lnTo>
                      <a:pt x="89" y="199"/>
                    </a:lnTo>
                    <a:lnTo>
                      <a:pt x="110" y="153"/>
                    </a:lnTo>
                    <a:lnTo>
                      <a:pt x="126" y="104"/>
                    </a:lnTo>
                    <a:lnTo>
                      <a:pt x="136" y="53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36"/>
              <p:cNvSpPr>
                <a:spLocks/>
              </p:cNvSpPr>
              <p:nvPr/>
            </p:nvSpPr>
            <p:spPr bwMode="auto">
              <a:xfrm>
                <a:off x="1877" y="671"/>
                <a:ext cx="160" cy="163"/>
              </a:xfrm>
              <a:custGeom>
                <a:avLst/>
                <a:gdLst>
                  <a:gd name="T0" fmla="*/ 474 w 965"/>
                  <a:gd name="T1" fmla="*/ 0 h 980"/>
                  <a:gd name="T2" fmla="*/ 788 w 965"/>
                  <a:gd name="T3" fmla="*/ 0 h 980"/>
                  <a:gd name="T4" fmla="*/ 824 w 965"/>
                  <a:gd name="T5" fmla="*/ 2 h 980"/>
                  <a:gd name="T6" fmla="*/ 828 w 965"/>
                  <a:gd name="T7" fmla="*/ 54 h 980"/>
                  <a:gd name="T8" fmla="*/ 839 w 965"/>
                  <a:gd name="T9" fmla="*/ 105 h 980"/>
                  <a:gd name="T10" fmla="*/ 855 w 965"/>
                  <a:gd name="T11" fmla="*/ 154 h 980"/>
                  <a:gd name="T12" fmla="*/ 875 w 965"/>
                  <a:gd name="T13" fmla="*/ 201 h 980"/>
                  <a:gd name="T14" fmla="*/ 900 w 965"/>
                  <a:gd name="T15" fmla="*/ 243 h 980"/>
                  <a:gd name="T16" fmla="*/ 930 w 965"/>
                  <a:gd name="T17" fmla="*/ 284 h 980"/>
                  <a:gd name="T18" fmla="*/ 965 w 965"/>
                  <a:gd name="T19" fmla="*/ 319 h 980"/>
                  <a:gd name="T20" fmla="*/ 907 w 965"/>
                  <a:gd name="T21" fmla="*/ 340 h 980"/>
                  <a:gd name="T22" fmla="*/ 853 w 965"/>
                  <a:gd name="T23" fmla="*/ 367 h 980"/>
                  <a:gd name="T24" fmla="*/ 803 w 965"/>
                  <a:gd name="T25" fmla="*/ 398 h 980"/>
                  <a:gd name="T26" fmla="*/ 756 w 965"/>
                  <a:gd name="T27" fmla="*/ 435 h 980"/>
                  <a:gd name="T28" fmla="*/ 714 w 965"/>
                  <a:gd name="T29" fmla="*/ 476 h 980"/>
                  <a:gd name="T30" fmla="*/ 676 w 965"/>
                  <a:gd name="T31" fmla="*/ 521 h 980"/>
                  <a:gd name="T32" fmla="*/ 643 w 965"/>
                  <a:gd name="T33" fmla="*/ 571 h 980"/>
                  <a:gd name="T34" fmla="*/ 614 w 965"/>
                  <a:gd name="T35" fmla="*/ 624 h 980"/>
                  <a:gd name="T36" fmla="*/ 592 w 965"/>
                  <a:gd name="T37" fmla="*/ 680 h 980"/>
                  <a:gd name="T38" fmla="*/ 575 w 965"/>
                  <a:gd name="T39" fmla="*/ 738 h 980"/>
                  <a:gd name="T40" fmla="*/ 566 w 965"/>
                  <a:gd name="T41" fmla="*/ 800 h 980"/>
                  <a:gd name="T42" fmla="*/ 563 w 965"/>
                  <a:gd name="T43" fmla="*/ 863 h 980"/>
                  <a:gd name="T44" fmla="*/ 563 w 965"/>
                  <a:gd name="T45" fmla="*/ 980 h 980"/>
                  <a:gd name="T46" fmla="*/ 494 w 965"/>
                  <a:gd name="T47" fmla="*/ 975 h 980"/>
                  <a:gd name="T48" fmla="*/ 423 w 965"/>
                  <a:gd name="T49" fmla="*/ 967 h 980"/>
                  <a:gd name="T50" fmla="*/ 349 w 965"/>
                  <a:gd name="T51" fmla="*/ 957 h 980"/>
                  <a:gd name="T52" fmla="*/ 274 w 965"/>
                  <a:gd name="T53" fmla="*/ 943 h 980"/>
                  <a:gd name="T54" fmla="*/ 195 w 965"/>
                  <a:gd name="T55" fmla="*/ 925 h 980"/>
                  <a:gd name="T56" fmla="*/ 112 w 965"/>
                  <a:gd name="T57" fmla="*/ 903 h 980"/>
                  <a:gd name="T58" fmla="*/ 28 w 965"/>
                  <a:gd name="T59" fmla="*/ 879 h 980"/>
                  <a:gd name="T60" fmla="*/ 1 w 965"/>
                  <a:gd name="T61" fmla="*/ 870 h 980"/>
                  <a:gd name="T62" fmla="*/ 0 w 965"/>
                  <a:gd name="T63" fmla="*/ 864 h 980"/>
                  <a:gd name="T64" fmla="*/ 0 w 965"/>
                  <a:gd name="T65" fmla="*/ 478 h 980"/>
                  <a:gd name="T66" fmla="*/ 4 w 965"/>
                  <a:gd name="T67" fmla="*/ 422 h 980"/>
                  <a:gd name="T68" fmla="*/ 13 w 965"/>
                  <a:gd name="T69" fmla="*/ 368 h 980"/>
                  <a:gd name="T70" fmla="*/ 29 w 965"/>
                  <a:gd name="T71" fmla="*/ 317 h 980"/>
                  <a:gd name="T72" fmla="*/ 49 w 965"/>
                  <a:gd name="T73" fmla="*/ 268 h 980"/>
                  <a:gd name="T74" fmla="*/ 75 w 965"/>
                  <a:gd name="T75" fmla="*/ 221 h 980"/>
                  <a:gd name="T76" fmla="*/ 105 w 965"/>
                  <a:gd name="T77" fmla="*/ 179 h 980"/>
                  <a:gd name="T78" fmla="*/ 140 w 965"/>
                  <a:gd name="T79" fmla="*/ 139 h 980"/>
                  <a:gd name="T80" fmla="*/ 179 w 965"/>
                  <a:gd name="T81" fmla="*/ 105 h 980"/>
                  <a:gd name="T82" fmla="*/ 221 w 965"/>
                  <a:gd name="T83" fmla="*/ 75 h 980"/>
                  <a:gd name="T84" fmla="*/ 266 w 965"/>
                  <a:gd name="T85" fmla="*/ 48 h 980"/>
                  <a:gd name="T86" fmla="*/ 315 w 965"/>
                  <a:gd name="T87" fmla="*/ 27 h 980"/>
                  <a:gd name="T88" fmla="*/ 367 w 965"/>
                  <a:gd name="T89" fmla="*/ 12 h 980"/>
                  <a:gd name="T90" fmla="*/ 419 w 965"/>
                  <a:gd name="T91" fmla="*/ 3 h 980"/>
                  <a:gd name="T92" fmla="*/ 474 w 965"/>
                  <a:gd name="T93" fmla="*/ 0 h 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5" h="980">
                    <a:moveTo>
                      <a:pt x="474" y="0"/>
                    </a:moveTo>
                    <a:lnTo>
                      <a:pt x="788" y="0"/>
                    </a:lnTo>
                    <a:lnTo>
                      <a:pt x="824" y="2"/>
                    </a:lnTo>
                    <a:lnTo>
                      <a:pt x="828" y="54"/>
                    </a:lnTo>
                    <a:lnTo>
                      <a:pt x="839" y="105"/>
                    </a:lnTo>
                    <a:lnTo>
                      <a:pt x="855" y="154"/>
                    </a:lnTo>
                    <a:lnTo>
                      <a:pt x="875" y="201"/>
                    </a:lnTo>
                    <a:lnTo>
                      <a:pt x="900" y="243"/>
                    </a:lnTo>
                    <a:lnTo>
                      <a:pt x="930" y="284"/>
                    </a:lnTo>
                    <a:lnTo>
                      <a:pt x="965" y="319"/>
                    </a:lnTo>
                    <a:lnTo>
                      <a:pt x="907" y="340"/>
                    </a:lnTo>
                    <a:lnTo>
                      <a:pt x="853" y="367"/>
                    </a:lnTo>
                    <a:lnTo>
                      <a:pt x="803" y="398"/>
                    </a:lnTo>
                    <a:lnTo>
                      <a:pt x="756" y="435"/>
                    </a:lnTo>
                    <a:lnTo>
                      <a:pt x="714" y="476"/>
                    </a:lnTo>
                    <a:lnTo>
                      <a:pt x="676" y="521"/>
                    </a:lnTo>
                    <a:lnTo>
                      <a:pt x="643" y="571"/>
                    </a:lnTo>
                    <a:lnTo>
                      <a:pt x="614" y="624"/>
                    </a:lnTo>
                    <a:lnTo>
                      <a:pt x="592" y="680"/>
                    </a:lnTo>
                    <a:lnTo>
                      <a:pt x="575" y="738"/>
                    </a:lnTo>
                    <a:lnTo>
                      <a:pt x="566" y="800"/>
                    </a:lnTo>
                    <a:lnTo>
                      <a:pt x="563" y="863"/>
                    </a:lnTo>
                    <a:lnTo>
                      <a:pt x="563" y="980"/>
                    </a:lnTo>
                    <a:lnTo>
                      <a:pt x="494" y="975"/>
                    </a:lnTo>
                    <a:lnTo>
                      <a:pt x="423" y="967"/>
                    </a:lnTo>
                    <a:lnTo>
                      <a:pt x="349" y="957"/>
                    </a:lnTo>
                    <a:lnTo>
                      <a:pt x="274" y="943"/>
                    </a:lnTo>
                    <a:lnTo>
                      <a:pt x="195" y="925"/>
                    </a:lnTo>
                    <a:lnTo>
                      <a:pt x="112" y="903"/>
                    </a:lnTo>
                    <a:lnTo>
                      <a:pt x="28" y="879"/>
                    </a:lnTo>
                    <a:lnTo>
                      <a:pt x="1" y="870"/>
                    </a:lnTo>
                    <a:lnTo>
                      <a:pt x="0" y="864"/>
                    </a:lnTo>
                    <a:lnTo>
                      <a:pt x="0" y="478"/>
                    </a:lnTo>
                    <a:lnTo>
                      <a:pt x="4" y="422"/>
                    </a:lnTo>
                    <a:lnTo>
                      <a:pt x="13" y="368"/>
                    </a:lnTo>
                    <a:lnTo>
                      <a:pt x="29" y="317"/>
                    </a:lnTo>
                    <a:lnTo>
                      <a:pt x="49" y="268"/>
                    </a:lnTo>
                    <a:lnTo>
                      <a:pt x="75" y="221"/>
                    </a:lnTo>
                    <a:lnTo>
                      <a:pt x="105" y="179"/>
                    </a:lnTo>
                    <a:lnTo>
                      <a:pt x="140" y="139"/>
                    </a:lnTo>
                    <a:lnTo>
                      <a:pt x="179" y="105"/>
                    </a:lnTo>
                    <a:lnTo>
                      <a:pt x="221" y="75"/>
                    </a:lnTo>
                    <a:lnTo>
                      <a:pt x="266" y="48"/>
                    </a:lnTo>
                    <a:lnTo>
                      <a:pt x="315" y="27"/>
                    </a:lnTo>
                    <a:lnTo>
                      <a:pt x="367" y="12"/>
                    </a:lnTo>
                    <a:lnTo>
                      <a:pt x="419" y="3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37"/>
              <p:cNvSpPr>
                <a:spLocks/>
              </p:cNvSpPr>
              <p:nvPr/>
            </p:nvSpPr>
            <p:spPr bwMode="auto">
              <a:xfrm>
                <a:off x="1985" y="735"/>
                <a:ext cx="210" cy="164"/>
              </a:xfrm>
              <a:custGeom>
                <a:avLst/>
                <a:gdLst>
                  <a:gd name="T0" fmla="*/ 474 w 1262"/>
                  <a:gd name="T1" fmla="*/ 0 h 984"/>
                  <a:gd name="T2" fmla="*/ 789 w 1262"/>
                  <a:gd name="T3" fmla="*/ 0 h 984"/>
                  <a:gd name="T4" fmla="*/ 844 w 1262"/>
                  <a:gd name="T5" fmla="*/ 4 h 984"/>
                  <a:gd name="T6" fmla="*/ 896 w 1262"/>
                  <a:gd name="T7" fmla="*/ 13 h 984"/>
                  <a:gd name="T8" fmla="*/ 948 w 1262"/>
                  <a:gd name="T9" fmla="*/ 28 h 984"/>
                  <a:gd name="T10" fmla="*/ 996 w 1262"/>
                  <a:gd name="T11" fmla="*/ 49 h 984"/>
                  <a:gd name="T12" fmla="*/ 1042 w 1262"/>
                  <a:gd name="T13" fmla="*/ 74 h 984"/>
                  <a:gd name="T14" fmla="*/ 1084 w 1262"/>
                  <a:gd name="T15" fmla="*/ 105 h 984"/>
                  <a:gd name="T16" fmla="*/ 1123 w 1262"/>
                  <a:gd name="T17" fmla="*/ 140 h 984"/>
                  <a:gd name="T18" fmla="*/ 1158 w 1262"/>
                  <a:gd name="T19" fmla="*/ 179 h 984"/>
                  <a:gd name="T20" fmla="*/ 1189 w 1262"/>
                  <a:gd name="T21" fmla="*/ 222 h 984"/>
                  <a:gd name="T22" fmla="*/ 1214 w 1262"/>
                  <a:gd name="T23" fmla="*/ 268 h 984"/>
                  <a:gd name="T24" fmla="*/ 1234 w 1262"/>
                  <a:gd name="T25" fmla="*/ 316 h 984"/>
                  <a:gd name="T26" fmla="*/ 1249 w 1262"/>
                  <a:gd name="T27" fmla="*/ 368 h 984"/>
                  <a:gd name="T28" fmla="*/ 1258 w 1262"/>
                  <a:gd name="T29" fmla="*/ 421 h 984"/>
                  <a:gd name="T30" fmla="*/ 1262 w 1262"/>
                  <a:gd name="T31" fmla="*/ 478 h 984"/>
                  <a:gd name="T32" fmla="*/ 1262 w 1262"/>
                  <a:gd name="T33" fmla="*/ 865 h 984"/>
                  <a:gd name="T34" fmla="*/ 1260 w 1262"/>
                  <a:gd name="T35" fmla="*/ 865 h 984"/>
                  <a:gd name="T36" fmla="*/ 1234 w 1262"/>
                  <a:gd name="T37" fmla="*/ 877 h 984"/>
                  <a:gd name="T38" fmla="*/ 1230 w 1262"/>
                  <a:gd name="T39" fmla="*/ 880 h 984"/>
                  <a:gd name="T40" fmla="*/ 1218 w 1262"/>
                  <a:gd name="T41" fmla="*/ 885 h 984"/>
                  <a:gd name="T42" fmla="*/ 1201 w 1262"/>
                  <a:gd name="T43" fmla="*/ 892 h 984"/>
                  <a:gd name="T44" fmla="*/ 1178 w 1262"/>
                  <a:gd name="T45" fmla="*/ 902 h 984"/>
                  <a:gd name="T46" fmla="*/ 1151 w 1262"/>
                  <a:gd name="T47" fmla="*/ 911 h 984"/>
                  <a:gd name="T48" fmla="*/ 1118 w 1262"/>
                  <a:gd name="T49" fmla="*/ 922 h 984"/>
                  <a:gd name="T50" fmla="*/ 1080 w 1262"/>
                  <a:gd name="T51" fmla="*/ 933 h 984"/>
                  <a:gd name="T52" fmla="*/ 1036 w 1262"/>
                  <a:gd name="T53" fmla="*/ 944 h 984"/>
                  <a:gd name="T54" fmla="*/ 987 w 1262"/>
                  <a:gd name="T55" fmla="*/ 955 h 984"/>
                  <a:gd name="T56" fmla="*/ 934 w 1262"/>
                  <a:gd name="T57" fmla="*/ 964 h 984"/>
                  <a:gd name="T58" fmla="*/ 876 w 1262"/>
                  <a:gd name="T59" fmla="*/ 972 h 984"/>
                  <a:gd name="T60" fmla="*/ 813 w 1262"/>
                  <a:gd name="T61" fmla="*/ 978 h 984"/>
                  <a:gd name="T62" fmla="*/ 744 w 1262"/>
                  <a:gd name="T63" fmla="*/ 982 h 984"/>
                  <a:gd name="T64" fmla="*/ 672 w 1262"/>
                  <a:gd name="T65" fmla="*/ 984 h 984"/>
                  <a:gd name="T66" fmla="*/ 603 w 1262"/>
                  <a:gd name="T67" fmla="*/ 982 h 984"/>
                  <a:gd name="T68" fmla="*/ 531 w 1262"/>
                  <a:gd name="T69" fmla="*/ 979 h 984"/>
                  <a:gd name="T70" fmla="*/ 455 w 1262"/>
                  <a:gd name="T71" fmla="*/ 971 h 984"/>
                  <a:gd name="T72" fmla="*/ 376 w 1262"/>
                  <a:gd name="T73" fmla="*/ 960 h 984"/>
                  <a:gd name="T74" fmla="*/ 294 w 1262"/>
                  <a:gd name="T75" fmla="*/ 947 h 984"/>
                  <a:gd name="T76" fmla="*/ 208 w 1262"/>
                  <a:gd name="T77" fmla="*/ 928 h 984"/>
                  <a:gd name="T78" fmla="*/ 120 w 1262"/>
                  <a:gd name="T79" fmla="*/ 906 h 984"/>
                  <a:gd name="T80" fmla="*/ 28 w 1262"/>
                  <a:gd name="T81" fmla="*/ 879 h 984"/>
                  <a:gd name="T82" fmla="*/ 1 w 1262"/>
                  <a:gd name="T83" fmla="*/ 870 h 984"/>
                  <a:gd name="T84" fmla="*/ 0 w 1262"/>
                  <a:gd name="T85" fmla="*/ 865 h 984"/>
                  <a:gd name="T86" fmla="*/ 0 w 1262"/>
                  <a:gd name="T87" fmla="*/ 478 h 984"/>
                  <a:gd name="T88" fmla="*/ 3 w 1262"/>
                  <a:gd name="T89" fmla="*/ 421 h 984"/>
                  <a:gd name="T90" fmla="*/ 12 w 1262"/>
                  <a:gd name="T91" fmla="*/ 368 h 984"/>
                  <a:gd name="T92" fmla="*/ 28 w 1262"/>
                  <a:gd name="T93" fmla="*/ 316 h 984"/>
                  <a:gd name="T94" fmla="*/ 49 w 1262"/>
                  <a:gd name="T95" fmla="*/ 268 h 984"/>
                  <a:gd name="T96" fmla="*/ 74 w 1262"/>
                  <a:gd name="T97" fmla="*/ 222 h 984"/>
                  <a:gd name="T98" fmla="*/ 105 w 1262"/>
                  <a:gd name="T99" fmla="*/ 179 h 984"/>
                  <a:gd name="T100" fmla="*/ 139 w 1262"/>
                  <a:gd name="T101" fmla="*/ 140 h 984"/>
                  <a:gd name="T102" fmla="*/ 178 w 1262"/>
                  <a:gd name="T103" fmla="*/ 105 h 984"/>
                  <a:gd name="T104" fmla="*/ 221 w 1262"/>
                  <a:gd name="T105" fmla="*/ 74 h 984"/>
                  <a:gd name="T106" fmla="*/ 266 w 1262"/>
                  <a:gd name="T107" fmla="*/ 49 h 984"/>
                  <a:gd name="T108" fmla="*/ 315 w 1262"/>
                  <a:gd name="T109" fmla="*/ 28 h 984"/>
                  <a:gd name="T110" fmla="*/ 366 w 1262"/>
                  <a:gd name="T111" fmla="*/ 13 h 984"/>
                  <a:gd name="T112" fmla="*/ 419 w 1262"/>
                  <a:gd name="T113" fmla="*/ 4 h 984"/>
                  <a:gd name="T114" fmla="*/ 474 w 1262"/>
                  <a:gd name="T115" fmla="*/ 0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62" h="984">
                    <a:moveTo>
                      <a:pt x="474" y="0"/>
                    </a:moveTo>
                    <a:lnTo>
                      <a:pt x="789" y="0"/>
                    </a:lnTo>
                    <a:lnTo>
                      <a:pt x="844" y="4"/>
                    </a:lnTo>
                    <a:lnTo>
                      <a:pt x="896" y="13"/>
                    </a:lnTo>
                    <a:lnTo>
                      <a:pt x="948" y="28"/>
                    </a:lnTo>
                    <a:lnTo>
                      <a:pt x="996" y="49"/>
                    </a:lnTo>
                    <a:lnTo>
                      <a:pt x="1042" y="74"/>
                    </a:lnTo>
                    <a:lnTo>
                      <a:pt x="1084" y="105"/>
                    </a:lnTo>
                    <a:lnTo>
                      <a:pt x="1123" y="140"/>
                    </a:lnTo>
                    <a:lnTo>
                      <a:pt x="1158" y="179"/>
                    </a:lnTo>
                    <a:lnTo>
                      <a:pt x="1189" y="222"/>
                    </a:lnTo>
                    <a:lnTo>
                      <a:pt x="1214" y="268"/>
                    </a:lnTo>
                    <a:lnTo>
                      <a:pt x="1234" y="316"/>
                    </a:lnTo>
                    <a:lnTo>
                      <a:pt x="1249" y="368"/>
                    </a:lnTo>
                    <a:lnTo>
                      <a:pt x="1258" y="421"/>
                    </a:lnTo>
                    <a:lnTo>
                      <a:pt x="1262" y="478"/>
                    </a:lnTo>
                    <a:lnTo>
                      <a:pt x="1262" y="865"/>
                    </a:lnTo>
                    <a:lnTo>
                      <a:pt x="1260" y="865"/>
                    </a:lnTo>
                    <a:lnTo>
                      <a:pt x="1234" y="877"/>
                    </a:lnTo>
                    <a:lnTo>
                      <a:pt x="1230" y="880"/>
                    </a:lnTo>
                    <a:lnTo>
                      <a:pt x="1218" y="885"/>
                    </a:lnTo>
                    <a:lnTo>
                      <a:pt x="1201" y="892"/>
                    </a:lnTo>
                    <a:lnTo>
                      <a:pt x="1178" y="902"/>
                    </a:lnTo>
                    <a:lnTo>
                      <a:pt x="1151" y="911"/>
                    </a:lnTo>
                    <a:lnTo>
                      <a:pt x="1118" y="922"/>
                    </a:lnTo>
                    <a:lnTo>
                      <a:pt x="1080" y="933"/>
                    </a:lnTo>
                    <a:lnTo>
                      <a:pt x="1036" y="944"/>
                    </a:lnTo>
                    <a:lnTo>
                      <a:pt x="987" y="955"/>
                    </a:lnTo>
                    <a:lnTo>
                      <a:pt x="934" y="964"/>
                    </a:lnTo>
                    <a:lnTo>
                      <a:pt x="876" y="972"/>
                    </a:lnTo>
                    <a:lnTo>
                      <a:pt x="813" y="978"/>
                    </a:lnTo>
                    <a:lnTo>
                      <a:pt x="744" y="982"/>
                    </a:lnTo>
                    <a:lnTo>
                      <a:pt x="672" y="984"/>
                    </a:lnTo>
                    <a:lnTo>
                      <a:pt x="603" y="982"/>
                    </a:lnTo>
                    <a:lnTo>
                      <a:pt x="531" y="979"/>
                    </a:lnTo>
                    <a:lnTo>
                      <a:pt x="455" y="971"/>
                    </a:lnTo>
                    <a:lnTo>
                      <a:pt x="376" y="960"/>
                    </a:lnTo>
                    <a:lnTo>
                      <a:pt x="294" y="947"/>
                    </a:lnTo>
                    <a:lnTo>
                      <a:pt x="208" y="928"/>
                    </a:lnTo>
                    <a:lnTo>
                      <a:pt x="120" y="906"/>
                    </a:lnTo>
                    <a:lnTo>
                      <a:pt x="28" y="879"/>
                    </a:lnTo>
                    <a:lnTo>
                      <a:pt x="1" y="870"/>
                    </a:lnTo>
                    <a:lnTo>
                      <a:pt x="0" y="865"/>
                    </a:lnTo>
                    <a:lnTo>
                      <a:pt x="0" y="478"/>
                    </a:lnTo>
                    <a:lnTo>
                      <a:pt x="3" y="421"/>
                    </a:lnTo>
                    <a:lnTo>
                      <a:pt x="12" y="368"/>
                    </a:lnTo>
                    <a:lnTo>
                      <a:pt x="28" y="316"/>
                    </a:lnTo>
                    <a:lnTo>
                      <a:pt x="49" y="268"/>
                    </a:lnTo>
                    <a:lnTo>
                      <a:pt x="74" y="222"/>
                    </a:lnTo>
                    <a:lnTo>
                      <a:pt x="105" y="179"/>
                    </a:lnTo>
                    <a:lnTo>
                      <a:pt x="139" y="140"/>
                    </a:lnTo>
                    <a:lnTo>
                      <a:pt x="178" y="105"/>
                    </a:lnTo>
                    <a:lnTo>
                      <a:pt x="221" y="74"/>
                    </a:lnTo>
                    <a:lnTo>
                      <a:pt x="266" y="49"/>
                    </a:lnTo>
                    <a:lnTo>
                      <a:pt x="315" y="28"/>
                    </a:lnTo>
                    <a:lnTo>
                      <a:pt x="366" y="13"/>
                    </a:lnTo>
                    <a:lnTo>
                      <a:pt x="419" y="4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38"/>
              <p:cNvSpPr>
                <a:spLocks/>
              </p:cNvSpPr>
              <p:nvPr/>
            </p:nvSpPr>
            <p:spPr bwMode="auto">
              <a:xfrm>
                <a:off x="1818" y="482"/>
                <a:ext cx="123" cy="124"/>
              </a:xfrm>
              <a:custGeom>
                <a:avLst/>
                <a:gdLst>
                  <a:gd name="T0" fmla="*/ 370 w 740"/>
                  <a:gd name="T1" fmla="*/ 0 h 746"/>
                  <a:gd name="T2" fmla="*/ 419 w 740"/>
                  <a:gd name="T3" fmla="*/ 4 h 746"/>
                  <a:gd name="T4" fmla="*/ 468 w 740"/>
                  <a:gd name="T5" fmla="*/ 13 h 746"/>
                  <a:gd name="T6" fmla="*/ 513 w 740"/>
                  <a:gd name="T7" fmla="*/ 29 h 746"/>
                  <a:gd name="T8" fmla="*/ 556 w 740"/>
                  <a:gd name="T9" fmla="*/ 50 h 746"/>
                  <a:gd name="T10" fmla="*/ 595 w 740"/>
                  <a:gd name="T11" fmla="*/ 76 h 746"/>
                  <a:gd name="T12" fmla="*/ 630 w 740"/>
                  <a:gd name="T13" fmla="*/ 108 h 746"/>
                  <a:gd name="T14" fmla="*/ 661 w 740"/>
                  <a:gd name="T15" fmla="*/ 142 h 746"/>
                  <a:gd name="T16" fmla="*/ 687 w 740"/>
                  <a:gd name="T17" fmla="*/ 181 h 746"/>
                  <a:gd name="T18" fmla="*/ 709 w 740"/>
                  <a:gd name="T19" fmla="*/ 224 h 746"/>
                  <a:gd name="T20" fmla="*/ 725 w 740"/>
                  <a:gd name="T21" fmla="*/ 269 h 746"/>
                  <a:gd name="T22" fmla="*/ 736 w 740"/>
                  <a:gd name="T23" fmla="*/ 318 h 746"/>
                  <a:gd name="T24" fmla="*/ 740 w 740"/>
                  <a:gd name="T25" fmla="*/ 367 h 746"/>
                  <a:gd name="T26" fmla="*/ 698 w 740"/>
                  <a:gd name="T27" fmla="*/ 397 h 746"/>
                  <a:gd name="T28" fmla="*/ 660 w 740"/>
                  <a:gd name="T29" fmla="*/ 432 h 746"/>
                  <a:gd name="T30" fmla="*/ 626 w 740"/>
                  <a:gd name="T31" fmla="*/ 470 h 746"/>
                  <a:gd name="T32" fmla="*/ 595 w 740"/>
                  <a:gd name="T33" fmla="*/ 513 h 746"/>
                  <a:gd name="T34" fmla="*/ 569 w 740"/>
                  <a:gd name="T35" fmla="*/ 558 h 746"/>
                  <a:gd name="T36" fmla="*/ 550 w 740"/>
                  <a:gd name="T37" fmla="*/ 606 h 746"/>
                  <a:gd name="T38" fmla="*/ 535 w 740"/>
                  <a:gd name="T39" fmla="*/ 657 h 746"/>
                  <a:gd name="T40" fmla="*/ 526 w 740"/>
                  <a:gd name="T41" fmla="*/ 711 h 746"/>
                  <a:gd name="T42" fmla="*/ 490 w 740"/>
                  <a:gd name="T43" fmla="*/ 726 h 746"/>
                  <a:gd name="T44" fmla="*/ 451 w 740"/>
                  <a:gd name="T45" fmla="*/ 737 h 746"/>
                  <a:gd name="T46" fmla="*/ 411 w 740"/>
                  <a:gd name="T47" fmla="*/ 744 h 746"/>
                  <a:gd name="T48" fmla="*/ 370 w 740"/>
                  <a:gd name="T49" fmla="*/ 746 h 746"/>
                  <a:gd name="T50" fmla="*/ 320 w 740"/>
                  <a:gd name="T51" fmla="*/ 742 h 746"/>
                  <a:gd name="T52" fmla="*/ 272 w 740"/>
                  <a:gd name="T53" fmla="*/ 733 h 746"/>
                  <a:gd name="T54" fmla="*/ 226 w 740"/>
                  <a:gd name="T55" fmla="*/ 717 h 746"/>
                  <a:gd name="T56" fmla="*/ 183 w 740"/>
                  <a:gd name="T57" fmla="*/ 695 h 746"/>
                  <a:gd name="T58" fmla="*/ 143 w 740"/>
                  <a:gd name="T59" fmla="*/ 668 h 746"/>
                  <a:gd name="T60" fmla="*/ 108 w 740"/>
                  <a:gd name="T61" fmla="*/ 637 h 746"/>
                  <a:gd name="T62" fmla="*/ 77 w 740"/>
                  <a:gd name="T63" fmla="*/ 602 h 746"/>
                  <a:gd name="T64" fmla="*/ 51 w 740"/>
                  <a:gd name="T65" fmla="*/ 561 h 746"/>
                  <a:gd name="T66" fmla="*/ 29 w 740"/>
                  <a:gd name="T67" fmla="*/ 518 h 746"/>
                  <a:gd name="T68" fmla="*/ 13 w 740"/>
                  <a:gd name="T69" fmla="*/ 472 h 746"/>
                  <a:gd name="T70" fmla="*/ 4 w 740"/>
                  <a:gd name="T71" fmla="*/ 424 h 746"/>
                  <a:gd name="T72" fmla="*/ 0 w 740"/>
                  <a:gd name="T73" fmla="*/ 373 h 746"/>
                  <a:gd name="T74" fmla="*/ 4 w 740"/>
                  <a:gd name="T75" fmla="*/ 322 h 746"/>
                  <a:gd name="T76" fmla="*/ 13 w 740"/>
                  <a:gd name="T77" fmla="*/ 274 h 746"/>
                  <a:gd name="T78" fmla="*/ 29 w 740"/>
                  <a:gd name="T79" fmla="*/ 228 h 746"/>
                  <a:gd name="T80" fmla="*/ 51 w 740"/>
                  <a:gd name="T81" fmla="*/ 185 h 746"/>
                  <a:gd name="T82" fmla="*/ 77 w 740"/>
                  <a:gd name="T83" fmla="*/ 146 h 746"/>
                  <a:gd name="T84" fmla="*/ 108 w 740"/>
                  <a:gd name="T85" fmla="*/ 110 h 746"/>
                  <a:gd name="T86" fmla="*/ 143 w 740"/>
                  <a:gd name="T87" fmla="*/ 78 h 746"/>
                  <a:gd name="T88" fmla="*/ 183 w 740"/>
                  <a:gd name="T89" fmla="*/ 51 h 746"/>
                  <a:gd name="T90" fmla="*/ 226 w 740"/>
                  <a:gd name="T91" fmla="*/ 29 h 746"/>
                  <a:gd name="T92" fmla="*/ 272 w 740"/>
                  <a:gd name="T93" fmla="*/ 13 h 746"/>
                  <a:gd name="T94" fmla="*/ 320 w 740"/>
                  <a:gd name="T95" fmla="*/ 4 h 746"/>
                  <a:gd name="T96" fmla="*/ 370 w 740"/>
                  <a:gd name="T97" fmla="*/ 0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6">
                    <a:moveTo>
                      <a:pt x="370" y="0"/>
                    </a:moveTo>
                    <a:lnTo>
                      <a:pt x="419" y="4"/>
                    </a:lnTo>
                    <a:lnTo>
                      <a:pt x="468" y="13"/>
                    </a:lnTo>
                    <a:lnTo>
                      <a:pt x="513" y="29"/>
                    </a:lnTo>
                    <a:lnTo>
                      <a:pt x="556" y="50"/>
                    </a:lnTo>
                    <a:lnTo>
                      <a:pt x="595" y="76"/>
                    </a:lnTo>
                    <a:lnTo>
                      <a:pt x="630" y="108"/>
                    </a:lnTo>
                    <a:lnTo>
                      <a:pt x="661" y="142"/>
                    </a:lnTo>
                    <a:lnTo>
                      <a:pt x="687" y="181"/>
                    </a:lnTo>
                    <a:lnTo>
                      <a:pt x="709" y="224"/>
                    </a:lnTo>
                    <a:lnTo>
                      <a:pt x="725" y="269"/>
                    </a:lnTo>
                    <a:lnTo>
                      <a:pt x="736" y="318"/>
                    </a:lnTo>
                    <a:lnTo>
                      <a:pt x="740" y="367"/>
                    </a:lnTo>
                    <a:lnTo>
                      <a:pt x="698" y="397"/>
                    </a:lnTo>
                    <a:lnTo>
                      <a:pt x="660" y="432"/>
                    </a:lnTo>
                    <a:lnTo>
                      <a:pt x="626" y="470"/>
                    </a:lnTo>
                    <a:lnTo>
                      <a:pt x="595" y="513"/>
                    </a:lnTo>
                    <a:lnTo>
                      <a:pt x="569" y="558"/>
                    </a:lnTo>
                    <a:lnTo>
                      <a:pt x="550" y="606"/>
                    </a:lnTo>
                    <a:lnTo>
                      <a:pt x="535" y="657"/>
                    </a:lnTo>
                    <a:lnTo>
                      <a:pt x="526" y="711"/>
                    </a:lnTo>
                    <a:lnTo>
                      <a:pt x="490" y="726"/>
                    </a:lnTo>
                    <a:lnTo>
                      <a:pt x="451" y="737"/>
                    </a:lnTo>
                    <a:lnTo>
                      <a:pt x="411" y="744"/>
                    </a:lnTo>
                    <a:lnTo>
                      <a:pt x="370" y="746"/>
                    </a:lnTo>
                    <a:lnTo>
                      <a:pt x="320" y="742"/>
                    </a:lnTo>
                    <a:lnTo>
                      <a:pt x="272" y="733"/>
                    </a:lnTo>
                    <a:lnTo>
                      <a:pt x="226" y="717"/>
                    </a:lnTo>
                    <a:lnTo>
                      <a:pt x="183" y="695"/>
                    </a:lnTo>
                    <a:lnTo>
                      <a:pt x="143" y="668"/>
                    </a:lnTo>
                    <a:lnTo>
                      <a:pt x="108" y="637"/>
                    </a:lnTo>
                    <a:lnTo>
                      <a:pt x="77" y="602"/>
                    </a:lnTo>
                    <a:lnTo>
                      <a:pt x="51" y="561"/>
                    </a:lnTo>
                    <a:lnTo>
                      <a:pt x="29" y="518"/>
                    </a:lnTo>
                    <a:lnTo>
                      <a:pt x="13" y="472"/>
                    </a:lnTo>
                    <a:lnTo>
                      <a:pt x="4" y="424"/>
                    </a:lnTo>
                    <a:lnTo>
                      <a:pt x="0" y="373"/>
                    </a:lnTo>
                    <a:lnTo>
                      <a:pt x="4" y="322"/>
                    </a:lnTo>
                    <a:lnTo>
                      <a:pt x="13" y="274"/>
                    </a:lnTo>
                    <a:lnTo>
                      <a:pt x="29" y="228"/>
                    </a:lnTo>
                    <a:lnTo>
                      <a:pt x="51" y="185"/>
                    </a:lnTo>
                    <a:lnTo>
                      <a:pt x="77" y="146"/>
                    </a:lnTo>
                    <a:lnTo>
                      <a:pt x="108" y="110"/>
                    </a:lnTo>
                    <a:lnTo>
                      <a:pt x="143" y="78"/>
                    </a:lnTo>
                    <a:lnTo>
                      <a:pt x="183" y="51"/>
                    </a:lnTo>
                    <a:lnTo>
                      <a:pt x="226" y="29"/>
                    </a:lnTo>
                    <a:lnTo>
                      <a:pt x="272" y="13"/>
                    </a:lnTo>
                    <a:lnTo>
                      <a:pt x="320" y="4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39"/>
              <p:cNvSpPr>
                <a:spLocks/>
              </p:cNvSpPr>
              <p:nvPr/>
            </p:nvSpPr>
            <p:spPr bwMode="auto">
              <a:xfrm>
                <a:off x="1774" y="610"/>
                <a:ext cx="154" cy="164"/>
              </a:xfrm>
              <a:custGeom>
                <a:avLst/>
                <a:gdLst>
                  <a:gd name="T0" fmla="*/ 474 w 927"/>
                  <a:gd name="T1" fmla="*/ 0 h 984"/>
                  <a:gd name="T2" fmla="*/ 786 w 927"/>
                  <a:gd name="T3" fmla="*/ 0 h 984"/>
                  <a:gd name="T4" fmla="*/ 790 w 927"/>
                  <a:gd name="T5" fmla="*/ 53 h 984"/>
                  <a:gd name="T6" fmla="*/ 801 w 927"/>
                  <a:gd name="T7" fmla="*/ 105 h 984"/>
                  <a:gd name="T8" fmla="*/ 816 w 927"/>
                  <a:gd name="T9" fmla="*/ 154 h 984"/>
                  <a:gd name="T10" fmla="*/ 837 w 927"/>
                  <a:gd name="T11" fmla="*/ 200 h 984"/>
                  <a:gd name="T12" fmla="*/ 863 w 927"/>
                  <a:gd name="T13" fmla="*/ 244 h 984"/>
                  <a:gd name="T14" fmla="*/ 892 w 927"/>
                  <a:gd name="T15" fmla="*/ 284 h 984"/>
                  <a:gd name="T16" fmla="*/ 927 w 927"/>
                  <a:gd name="T17" fmla="*/ 321 h 984"/>
                  <a:gd name="T18" fmla="*/ 869 w 927"/>
                  <a:gd name="T19" fmla="*/ 341 h 984"/>
                  <a:gd name="T20" fmla="*/ 816 w 927"/>
                  <a:gd name="T21" fmla="*/ 367 h 984"/>
                  <a:gd name="T22" fmla="*/ 765 w 927"/>
                  <a:gd name="T23" fmla="*/ 398 h 984"/>
                  <a:gd name="T24" fmla="*/ 719 w 927"/>
                  <a:gd name="T25" fmla="*/ 435 h 984"/>
                  <a:gd name="T26" fmla="*/ 676 w 927"/>
                  <a:gd name="T27" fmla="*/ 477 h 984"/>
                  <a:gd name="T28" fmla="*/ 638 w 927"/>
                  <a:gd name="T29" fmla="*/ 522 h 984"/>
                  <a:gd name="T30" fmla="*/ 605 w 927"/>
                  <a:gd name="T31" fmla="*/ 571 h 984"/>
                  <a:gd name="T32" fmla="*/ 577 w 927"/>
                  <a:gd name="T33" fmla="*/ 625 h 984"/>
                  <a:gd name="T34" fmla="*/ 554 w 927"/>
                  <a:gd name="T35" fmla="*/ 681 h 984"/>
                  <a:gd name="T36" fmla="*/ 538 w 927"/>
                  <a:gd name="T37" fmla="*/ 740 h 984"/>
                  <a:gd name="T38" fmla="*/ 528 w 927"/>
                  <a:gd name="T39" fmla="*/ 801 h 984"/>
                  <a:gd name="T40" fmla="*/ 525 w 927"/>
                  <a:gd name="T41" fmla="*/ 863 h 984"/>
                  <a:gd name="T42" fmla="*/ 525 w 927"/>
                  <a:gd name="T43" fmla="*/ 984 h 984"/>
                  <a:gd name="T44" fmla="*/ 456 w 927"/>
                  <a:gd name="T45" fmla="*/ 979 h 984"/>
                  <a:gd name="T46" fmla="*/ 392 w 927"/>
                  <a:gd name="T47" fmla="*/ 973 h 984"/>
                  <a:gd name="T48" fmla="*/ 332 w 927"/>
                  <a:gd name="T49" fmla="*/ 965 h 984"/>
                  <a:gd name="T50" fmla="*/ 278 w 927"/>
                  <a:gd name="T51" fmla="*/ 956 h 984"/>
                  <a:gd name="T52" fmla="*/ 229 w 927"/>
                  <a:gd name="T53" fmla="*/ 945 h 984"/>
                  <a:gd name="T54" fmla="*/ 184 w 927"/>
                  <a:gd name="T55" fmla="*/ 934 h 984"/>
                  <a:gd name="T56" fmla="*/ 145 w 927"/>
                  <a:gd name="T57" fmla="*/ 922 h 984"/>
                  <a:gd name="T58" fmla="*/ 112 w 927"/>
                  <a:gd name="T59" fmla="*/ 912 h 984"/>
                  <a:gd name="T60" fmla="*/ 84 w 927"/>
                  <a:gd name="T61" fmla="*/ 902 h 984"/>
                  <a:gd name="T62" fmla="*/ 62 w 927"/>
                  <a:gd name="T63" fmla="*/ 893 h 984"/>
                  <a:gd name="T64" fmla="*/ 45 w 927"/>
                  <a:gd name="T65" fmla="*/ 885 h 984"/>
                  <a:gd name="T66" fmla="*/ 33 w 927"/>
                  <a:gd name="T67" fmla="*/ 881 h 984"/>
                  <a:gd name="T68" fmla="*/ 27 w 927"/>
                  <a:gd name="T69" fmla="*/ 877 h 984"/>
                  <a:gd name="T70" fmla="*/ 2 w 927"/>
                  <a:gd name="T71" fmla="*/ 865 h 984"/>
                  <a:gd name="T72" fmla="*/ 0 w 927"/>
                  <a:gd name="T73" fmla="*/ 865 h 984"/>
                  <a:gd name="T74" fmla="*/ 0 w 927"/>
                  <a:gd name="T75" fmla="*/ 478 h 984"/>
                  <a:gd name="T76" fmla="*/ 3 w 927"/>
                  <a:gd name="T77" fmla="*/ 423 h 984"/>
                  <a:gd name="T78" fmla="*/ 13 w 927"/>
                  <a:gd name="T79" fmla="*/ 368 h 984"/>
                  <a:gd name="T80" fmla="*/ 27 w 927"/>
                  <a:gd name="T81" fmla="*/ 318 h 984"/>
                  <a:gd name="T82" fmla="*/ 48 w 927"/>
                  <a:gd name="T83" fmla="*/ 268 h 984"/>
                  <a:gd name="T84" fmla="*/ 73 w 927"/>
                  <a:gd name="T85" fmla="*/ 222 h 984"/>
                  <a:gd name="T86" fmla="*/ 104 w 927"/>
                  <a:gd name="T87" fmla="*/ 179 h 984"/>
                  <a:gd name="T88" fmla="*/ 139 w 927"/>
                  <a:gd name="T89" fmla="*/ 141 h 984"/>
                  <a:gd name="T90" fmla="*/ 178 w 927"/>
                  <a:gd name="T91" fmla="*/ 105 h 984"/>
                  <a:gd name="T92" fmla="*/ 220 w 927"/>
                  <a:gd name="T93" fmla="*/ 75 h 984"/>
                  <a:gd name="T94" fmla="*/ 266 w 927"/>
                  <a:gd name="T95" fmla="*/ 49 h 984"/>
                  <a:gd name="T96" fmla="*/ 314 w 927"/>
                  <a:gd name="T97" fmla="*/ 28 h 984"/>
                  <a:gd name="T98" fmla="*/ 365 w 927"/>
                  <a:gd name="T99" fmla="*/ 13 h 984"/>
                  <a:gd name="T100" fmla="*/ 419 w 927"/>
                  <a:gd name="T101" fmla="*/ 4 h 984"/>
                  <a:gd name="T102" fmla="*/ 474 w 927"/>
                  <a:gd name="T103" fmla="*/ 0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7" h="984">
                    <a:moveTo>
                      <a:pt x="474" y="0"/>
                    </a:moveTo>
                    <a:lnTo>
                      <a:pt x="786" y="0"/>
                    </a:lnTo>
                    <a:lnTo>
                      <a:pt x="790" y="53"/>
                    </a:lnTo>
                    <a:lnTo>
                      <a:pt x="801" y="105"/>
                    </a:lnTo>
                    <a:lnTo>
                      <a:pt x="816" y="154"/>
                    </a:lnTo>
                    <a:lnTo>
                      <a:pt x="837" y="200"/>
                    </a:lnTo>
                    <a:lnTo>
                      <a:pt x="863" y="244"/>
                    </a:lnTo>
                    <a:lnTo>
                      <a:pt x="892" y="284"/>
                    </a:lnTo>
                    <a:lnTo>
                      <a:pt x="927" y="321"/>
                    </a:lnTo>
                    <a:lnTo>
                      <a:pt x="869" y="341"/>
                    </a:lnTo>
                    <a:lnTo>
                      <a:pt x="816" y="367"/>
                    </a:lnTo>
                    <a:lnTo>
                      <a:pt x="765" y="398"/>
                    </a:lnTo>
                    <a:lnTo>
                      <a:pt x="719" y="435"/>
                    </a:lnTo>
                    <a:lnTo>
                      <a:pt x="676" y="477"/>
                    </a:lnTo>
                    <a:lnTo>
                      <a:pt x="638" y="522"/>
                    </a:lnTo>
                    <a:lnTo>
                      <a:pt x="605" y="571"/>
                    </a:lnTo>
                    <a:lnTo>
                      <a:pt x="577" y="625"/>
                    </a:lnTo>
                    <a:lnTo>
                      <a:pt x="554" y="681"/>
                    </a:lnTo>
                    <a:lnTo>
                      <a:pt x="538" y="740"/>
                    </a:lnTo>
                    <a:lnTo>
                      <a:pt x="528" y="801"/>
                    </a:lnTo>
                    <a:lnTo>
                      <a:pt x="525" y="863"/>
                    </a:lnTo>
                    <a:lnTo>
                      <a:pt x="525" y="984"/>
                    </a:lnTo>
                    <a:lnTo>
                      <a:pt x="456" y="979"/>
                    </a:lnTo>
                    <a:lnTo>
                      <a:pt x="392" y="973"/>
                    </a:lnTo>
                    <a:lnTo>
                      <a:pt x="332" y="965"/>
                    </a:lnTo>
                    <a:lnTo>
                      <a:pt x="278" y="956"/>
                    </a:lnTo>
                    <a:lnTo>
                      <a:pt x="229" y="945"/>
                    </a:lnTo>
                    <a:lnTo>
                      <a:pt x="184" y="934"/>
                    </a:lnTo>
                    <a:lnTo>
                      <a:pt x="145" y="922"/>
                    </a:lnTo>
                    <a:lnTo>
                      <a:pt x="112" y="912"/>
                    </a:lnTo>
                    <a:lnTo>
                      <a:pt x="84" y="902"/>
                    </a:lnTo>
                    <a:lnTo>
                      <a:pt x="62" y="893"/>
                    </a:lnTo>
                    <a:lnTo>
                      <a:pt x="45" y="885"/>
                    </a:lnTo>
                    <a:lnTo>
                      <a:pt x="33" y="881"/>
                    </a:lnTo>
                    <a:lnTo>
                      <a:pt x="27" y="877"/>
                    </a:lnTo>
                    <a:lnTo>
                      <a:pt x="2" y="865"/>
                    </a:lnTo>
                    <a:lnTo>
                      <a:pt x="0" y="865"/>
                    </a:lnTo>
                    <a:lnTo>
                      <a:pt x="0" y="478"/>
                    </a:lnTo>
                    <a:lnTo>
                      <a:pt x="3" y="423"/>
                    </a:lnTo>
                    <a:lnTo>
                      <a:pt x="13" y="368"/>
                    </a:lnTo>
                    <a:lnTo>
                      <a:pt x="27" y="318"/>
                    </a:lnTo>
                    <a:lnTo>
                      <a:pt x="48" y="268"/>
                    </a:lnTo>
                    <a:lnTo>
                      <a:pt x="73" y="222"/>
                    </a:lnTo>
                    <a:lnTo>
                      <a:pt x="104" y="179"/>
                    </a:lnTo>
                    <a:lnTo>
                      <a:pt x="139" y="141"/>
                    </a:lnTo>
                    <a:lnTo>
                      <a:pt x="178" y="105"/>
                    </a:lnTo>
                    <a:lnTo>
                      <a:pt x="220" y="75"/>
                    </a:lnTo>
                    <a:lnTo>
                      <a:pt x="266" y="49"/>
                    </a:lnTo>
                    <a:lnTo>
                      <a:pt x="314" y="28"/>
                    </a:lnTo>
                    <a:lnTo>
                      <a:pt x="365" y="13"/>
                    </a:lnTo>
                    <a:lnTo>
                      <a:pt x="419" y="4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0"/>
              <p:cNvSpPr>
                <a:spLocks/>
              </p:cNvSpPr>
              <p:nvPr/>
            </p:nvSpPr>
            <p:spPr bwMode="auto">
              <a:xfrm>
                <a:off x="1915" y="433"/>
                <a:ext cx="108" cy="106"/>
              </a:xfrm>
              <a:custGeom>
                <a:avLst/>
                <a:gdLst>
                  <a:gd name="T0" fmla="*/ 354 w 651"/>
                  <a:gd name="T1" fmla="*/ 0 h 632"/>
                  <a:gd name="T2" fmla="*/ 400 w 651"/>
                  <a:gd name="T3" fmla="*/ 2 h 632"/>
                  <a:gd name="T4" fmla="*/ 444 w 651"/>
                  <a:gd name="T5" fmla="*/ 10 h 632"/>
                  <a:gd name="T6" fmla="*/ 486 w 651"/>
                  <a:gd name="T7" fmla="*/ 24 h 632"/>
                  <a:gd name="T8" fmla="*/ 526 w 651"/>
                  <a:gd name="T9" fmla="*/ 42 h 632"/>
                  <a:gd name="T10" fmla="*/ 564 w 651"/>
                  <a:gd name="T11" fmla="*/ 65 h 632"/>
                  <a:gd name="T12" fmla="*/ 599 w 651"/>
                  <a:gd name="T13" fmla="*/ 94 h 632"/>
                  <a:gd name="T14" fmla="*/ 580 w 651"/>
                  <a:gd name="T15" fmla="*/ 143 h 632"/>
                  <a:gd name="T16" fmla="*/ 566 w 651"/>
                  <a:gd name="T17" fmla="*/ 193 h 632"/>
                  <a:gd name="T18" fmla="*/ 557 w 651"/>
                  <a:gd name="T19" fmla="*/ 244 h 632"/>
                  <a:gd name="T20" fmla="*/ 555 w 651"/>
                  <a:gd name="T21" fmla="*/ 297 h 632"/>
                  <a:gd name="T22" fmla="*/ 557 w 651"/>
                  <a:gd name="T23" fmla="*/ 349 h 632"/>
                  <a:gd name="T24" fmla="*/ 565 w 651"/>
                  <a:gd name="T25" fmla="*/ 400 h 632"/>
                  <a:gd name="T26" fmla="*/ 579 w 651"/>
                  <a:gd name="T27" fmla="*/ 449 h 632"/>
                  <a:gd name="T28" fmla="*/ 598 w 651"/>
                  <a:gd name="T29" fmla="*/ 497 h 632"/>
                  <a:gd name="T30" fmla="*/ 622 w 651"/>
                  <a:gd name="T31" fmla="*/ 542 h 632"/>
                  <a:gd name="T32" fmla="*/ 651 w 651"/>
                  <a:gd name="T33" fmla="*/ 585 h 632"/>
                  <a:gd name="T34" fmla="*/ 631 w 651"/>
                  <a:gd name="T35" fmla="*/ 609 h 632"/>
                  <a:gd name="T36" fmla="*/ 611 w 651"/>
                  <a:gd name="T37" fmla="*/ 632 h 632"/>
                  <a:gd name="T38" fmla="*/ 570 w 651"/>
                  <a:gd name="T39" fmla="*/ 612 h 632"/>
                  <a:gd name="T40" fmla="*/ 528 w 651"/>
                  <a:gd name="T41" fmla="*/ 596 h 632"/>
                  <a:gd name="T42" fmla="*/ 485 w 651"/>
                  <a:gd name="T43" fmla="*/ 585 h 632"/>
                  <a:gd name="T44" fmla="*/ 441 w 651"/>
                  <a:gd name="T45" fmla="*/ 578 h 632"/>
                  <a:gd name="T46" fmla="*/ 396 w 651"/>
                  <a:gd name="T47" fmla="*/ 575 h 632"/>
                  <a:gd name="T48" fmla="*/ 357 w 651"/>
                  <a:gd name="T49" fmla="*/ 578 h 632"/>
                  <a:gd name="T50" fmla="*/ 319 w 651"/>
                  <a:gd name="T51" fmla="*/ 585 h 632"/>
                  <a:gd name="T52" fmla="*/ 282 w 651"/>
                  <a:gd name="T53" fmla="*/ 594 h 632"/>
                  <a:gd name="T54" fmla="*/ 248 w 651"/>
                  <a:gd name="T55" fmla="*/ 604 h 632"/>
                  <a:gd name="T56" fmla="*/ 219 w 651"/>
                  <a:gd name="T57" fmla="*/ 616 h 632"/>
                  <a:gd name="T58" fmla="*/ 211 w 651"/>
                  <a:gd name="T59" fmla="*/ 563 h 632"/>
                  <a:gd name="T60" fmla="*/ 197 w 651"/>
                  <a:gd name="T61" fmla="*/ 512 h 632"/>
                  <a:gd name="T62" fmla="*/ 177 w 651"/>
                  <a:gd name="T63" fmla="*/ 464 h 632"/>
                  <a:gd name="T64" fmla="*/ 152 w 651"/>
                  <a:gd name="T65" fmla="*/ 417 h 632"/>
                  <a:gd name="T66" fmla="*/ 121 w 651"/>
                  <a:gd name="T67" fmla="*/ 376 h 632"/>
                  <a:gd name="T68" fmla="*/ 85 w 651"/>
                  <a:gd name="T69" fmla="*/ 337 h 632"/>
                  <a:gd name="T70" fmla="*/ 45 w 651"/>
                  <a:gd name="T71" fmla="*/ 302 h 632"/>
                  <a:gd name="T72" fmla="*/ 0 w 651"/>
                  <a:gd name="T73" fmla="*/ 272 h 632"/>
                  <a:gd name="T74" fmla="*/ 16 w 651"/>
                  <a:gd name="T75" fmla="*/ 226 h 632"/>
                  <a:gd name="T76" fmla="*/ 38 w 651"/>
                  <a:gd name="T77" fmla="*/ 183 h 632"/>
                  <a:gd name="T78" fmla="*/ 64 w 651"/>
                  <a:gd name="T79" fmla="*/ 143 h 632"/>
                  <a:gd name="T80" fmla="*/ 95 w 651"/>
                  <a:gd name="T81" fmla="*/ 107 h 632"/>
                  <a:gd name="T82" fmla="*/ 131 w 651"/>
                  <a:gd name="T83" fmla="*/ 76 h 632"/>
                  <a:gd name="T84" fmla="*/ 170 w 651"/>
                  <a:gd name="T85" fmla="*/ 49 h 632"/>
                  <a:gd name="T86" fmla="*/ 212 w 651"/>
                  <a:gd name="T87" fmla="*/ 28 h 632"/>
                  <a:gd name="T88" fmla="*/ 258 w 651"/>
                  <a:gd name="T89" fmla="*/ 12 h 632"/>
                  <a:gd name="T90" fmla="*/ 305 w 651"/>
                  <a:gd name="T91" fmla="*/ 3 h 632"/>
                  <a:gd name="T92" fmla="*/ 354 w 651"/>
                  <a:gd name="T93" fmla="*/ 0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51" h="632">
                    <a:moveTo>
                      <a:pt x="354" y="0"/>
                    </a:moveTo>
                    <a:lnTo>
                      <a:pt x="400" y="2"/>
                    </a:lnTo>
                    <a:lnTo>
                      <a:pt x="444" y="10"/>
                    </a:lnTo>
                    <a:lnTo>
                      <a:pt x="486" y="24"/>
                    </a:lnTo>
                    <a:lnTo>
                      <a:pt x="526" y="42"/>
                    </a:lnTo>
                    <a:lnTo>
                      <a:pt x="564" y="65"/>
                    </a:lnTo>
                    <a:lnTo>
                      <a:pt x="599" y="94"/>
                    </a:lnTo>
                    <a:lnTo>
                      <a:pt x="580" y="143"/>
                    </a:lnTo>
                    <a:lnTo>
                      <a:pt x="566" y="193"/>
                    </a:lnTo>
                    <a:lnTo>
                      <a:pt x="557" y="244"/>
                    </a:lnTo>
                    <a:lnTo>
                      <a:pt x="555" y="297"/>
                    </a:lnTo>
                    <a:lnTo>
                      <a:pt x="557" y="349"/>
                    </a:lnTo>
                    <a:lnTo>
                      <a:pt x="565" y="400"/>
                    </a:lnTo>
                    <a:lnTo>
                      <a:pt x="579" y="449"/>
                    </a:lnTo>
                    <a:lnTo>
                      <a:pt x="598" y="497"/>
                    </a:lnTo>
                    <a:lnTo>
                      <a:pt x="622" y="542"/>
                    </a:lnTo>
                    <a:lnTo>
                      <a:pt x="651" y="585"/>
                    </a:lnTo>
                    <a:lnTo>
                      <a:pt x="631" y="609"/>
                    </a:lnTo>
                    <a:lnTo>
                      <a:pt x="611" y="632"/>
                    </a:lnTo>
                    <a:lnTo>
                      <a:pt x="570" y="612"/>
                    </a:lnTo>
                    <a:lnTo>
                      <a:pt x="528" y="596"/>
                    </a:lnTo>
                    <a:lnTo>
                      <a:pt x="485" y="585"/>
                    </a:lnTo>
                    <a:lnTo>
                      <a:pt x="441" y="578"/>
                    </a:lnTo>
                    <a:lnTo>
                      <a:pt x="396" y="575"/>
                    </a:lnTo>
                    <a:lnTo>
                      <a:pt x="357" y="578"/>
                    </a:lnTo>
                    <a:lnTo>
                      <a:pt x="319" y="585"/>
                    </a:lnTo>
                    <a:lnTo>
                      <a:pt x="282" y="594"/>
                    </a:lnTo>
                    <a:lnTo>
                      <a:pt x="248" y="604"/>
                    </a:lnTo>
                    <a:lnTo>
                      <a:pt x="219" y="616"/>
                    </a:lnTo>
                    <a:lnTo>
                      <a:pt x="211" y="563"/>
                    </a:lnTo>
                    <a:lnTo>
                      <a:pt x="197" y="512"/>
                    </a:lnTo>
                    <a:lnTo>
                      <a:pt x="177" y="464"/>
                    </a:lnTo>
                    <a:lnTo>
                      <a:pt x="152" y="417"/>
                    </a:lnTo>
                    <a:lnTo>
                      <a:pt x="121" y="376"/>
                    </a:lnTo>
                    <a:lnTo>
                      <a:pt x="85" y="337"/>
                    </a:lnTo>
                    <a:lnTo>
                      <a:pt x="45" y="302"/>
                    </a:lnTo>
                    <a:lnTo>
                      <a:pt x="0" y="272"/>
                    </a:lnTo>
                    <a:lnTo>
                      <a:pt x="16" y="226"/>
                    </a:lnTo>
                    <a:lnTo>
                      <a:pt x="38" y="183"/>
                    </a:lnTo>
                    <a:lnTo>
                      <a:pt x="64" y="143"/>
                    </a:lnTo>
                    <a:lnTo>
                      <a:pt x="95" y="107"/>
                    </a:lnTo>
                    <a:lnTo>
                      <a:pt x="131" y="76"/>
                    </a:lnTo>
                    <a:lnTo>
                      <a:pt x="170" y="49"/>
                    </a:lnTo>
                    <a:lnTo>
                      <a:pt x="212" y="28"/>
                    </a:lnTo>
                    <a:lnTo>
                      <a:pt x="258" y="12"/>
                    </a:lnTo>
                    <a:lnTo>
                      <a:pt x="305" y="3"/>
                    </a:lnTo>
                    <a:lnTo>
                      <a:pt x="3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1"/>
              <p:cNvSpPr>
                <a:spLocks/>
              </p:cNvSpPr>
              <p:nvPr/>
            </p:nvSpPr>
            <p:spPr bwMode="auto">
              <a:xfrm>
                <a:off x="2151" y="433"/>
                <a:ext cx="109" cy="104"/>
              </a:xfrm>
              <a:custGeom>
                <a:avLst/>
                <a:gdLst>
                  <a:gd name="T0" fmla="*/ 311 w 656"/>
                  <a:gd name="T1" fmla="*/ 0 h 622"/>
                  <a:gd name="T2" fmla="*/ 357 w 656"/>
                  <a:gd name="T3" fmla="*/ 2 h 622"/>
                  <a:gd name="T4" fmla="*/ 401 w 656"/>
                  <a:gd name="T5" fmla="*/ 11 h 622"/>
                  <a:gd name="T6" fmla="*/ 445 w 656"/>
                  <a:gd name="T7" fmla="*/ 25 h 622"/>
                  <a:gd name="T8" fmla="*/ 485 w 656"/>
                  <a:gd name="T9" fmla="*/ 43 h 622"/>
                  <a:gd name="T10" fmla="*/ 523 w 656"/>
                  <a:gd name="T11" fmla="*/ 68 h 622"/>
                  <a:gd name="T12" fmla="*/ 557 w 656"/>
                  <a:gd name="T13" fmla="*/ 95 h 622"/>
                  <a:gd name="T14" fmla="*/ 588 w 656"/>
                  <a:gd name="T15" fmla="*/ 128 h 622"/>
                  <a:gd name="T16" fmla="*/ 616 w 656"/>
                  <a:gd name="T17" fmla="*/ 163 h 622"/>
                  <a:gd name="T18" fmla="*/ 638 w 656"/>
                  <a:gd name="T19" fmla="*/ 204 h 622"/>
                  <a:gd name="T20" fmla="*/ 656 w 656"/>
                  <a:gd name="T21" fmla="*/ 245 h 622"/>
                  <a:gd name="T22" fmla="*/ 611 w 656"/>
                  <a:gd name="T23" fmla="*/ 272 h 622"/>
                  <a:gd name="T24" fmla="*/ 571 w 656"/>
                  <a:gd name="T25" fmla="*/ 302 h 622"/>
                  <a:gd name="T26" fmla="*/ 533 w 656"/>
                  <a:gd name="T27" fmla="*/ 335 h 622"/>
                  <a:gd name="T28" fmla="*/ 501 w 656"/>
                  <a:gd name="T29" fmla="*/ 374 h 622"/>
                  <a:gd name="T30" fmla="*/ 472 w 656"/>
                  <a:gd name="T31" fmla="*/ 415 h 622"/>
                  <a:gd name="T32" fmla="*/ 449 w 656"/>
                  <a:gd name="T33" fmla="*/ 460 h 622"/>
                  <a:gd name="T34" fmla="*/ 431 w 656"/>
                  <a:gd name="T35" fmla="*/ 506 h 622"/>
                  <a:gd name="T36" fmla="*/ 419 w 656"/>
                  <a:gd name="T37" fmla="*/ 556 h 622"/>
                  <a:gd name="T38" fmla="*/ 412 w 656"/>
                  <a:gd name="T39" fmla="*/ 607 h 622"/>
                  <a:gd name="T40" fmla="*/ 376 w 656"/>
                  <a:gd name="T41" fmla="*/ 595 h 622"/>
                  <a:gd name="T42" fmla="*/ 335 w 656"/>
                  <a:gd name="T43" fmla="*/ 586 h 622"/>
                  <a:gd name="T44" fmla="*/ 289 w 656"/>
                  <a:gd name="T45" fmla="*/ 578 h 622"/>
                  <a:gd name="T46" fmla="*/ 240 w 656"/>
                  <a:gd name="T47" fmla="*/ 575 h 622"/>
                  <a:gd name="T48" fmla="*/ 189 w 656"/>
                  <a:gd name="T49" fmla="*/ 578 h 622"/>
                  <a:gd name="T50" fmla="*/ 140 w 656"/>
                  <a:gd name="T51" fmla="*/ 587 h 622"/>
                  <a:gd name="T52" fmla="*/ 92 w 656"/>
                  <a:gd name="T53" fmla="*/ 602 h 622"/>
                  <a:gd name="T54" fmla="*/ 45 w 656"/>
                  <a:gd name="T55" fmla="*/ 622 h 622"/>
                  <a:gd name="T56" fmla="*/ 21 w 656"/>
                  <a:gd name="T57" fmla="*/ 594 h 622"/>
                  <a:gd name="T58" fmla="*/ 0 w 656"/>
                  <a:gd name="T59" fmla="*/ 564 h 622"/>
                  <a:gd name="T60" fmla="*/ 29 w 656"/>
                  <a:gd name="T61" fmla="*/ 515 h 622"/>
                  <a:gd name="T62" fmla="*/ 52 w 656"/>
                  <a:gd name="T63" fmla="*/ 464 h 622"/>
                  <a:gd name="T64" fmla="*/ 68 w 656"/>
                  <a:gd name="T65" fmla="*/ 409 h 622"/>
                  <a:gd name="T66" fmla="*/ 78 w 656"/>
                  <a:gd name="T67" fmla="*/ 354 h 622"/>
                  <a:gd name="T68" fmla="*/ 82 w 656"/>
                  <a:gd name="T69" fmla="*/ 297 h 622"/>
                  <a:gd name="T70" fmla="*/ 79 w 656"/>
                  <a:gd name="T71" fmla="*/ 250 h 622"/>
                  <a:gd name="T72" fmla="*/ 73 w 656"/>
                  <a:gd name="T73" fmla="*/ 204 h 622"/>
                  <a:gd name="T74" fmla="*/ 61 w 656"/>
                  <a:gd name="T75" fmla="*/ 159 h 622"/>
                  <a:gd name="T76" fmla="*/ 45 w 656"/>
                  <a:gd name="T77" fmla="*/ 115 h 622"/>
                  <a:gd name="T78" fmla="*/ 76 w 656"/>
                  <a:gd name="T79" fmla="*/ 85 h 622"/>
                  <a:gd name="T80" fmla="*/ 110 w 656"/>
                  <a:gd name="T81" fmla="*/ 60 h 622"/>
                  <a:gd name="T82" fmla="*/ 147 w 656"/>
                  <a:gd name="T83" fmla="*/ 38 h 622"/>
                  <a:gd name="T84" fmla="*/ 185 w 656"/>
                  <a:gd name="T85" fmla="*/ 22 h 622"/>
                  <a:gd name="T86" fmla="*/ 226 w 656"/>
                  <a:gd name="T87" fmla="*/ 9 h 622"/>
                  <a:gd name="T88" fmla="*/ 267 w 656"/>
                  <a:gd name="T89" fmla="*/ 2 h 622"/>
                  <a:gd name="T90" fmla="*/ 311 w 656"/>
                  <a:gd name="T91" fmla="*/ 0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56" h="622">
                    <a:moveTo>
                      <a:pt x="311" y="0"/>
                    </a:moveTo>
                    <a:lnTo>
                      <a:pt x="357" y="2"/>
                    </a:lnTo>
                    <a:lnTo>
                      <a:pt x="401" y="11"/>
                    </a:lnTo>
                    <a:lnTo>
                      <a:pt x="445" y="25"/>
                    </a:lnTo>
                    <a:lnTo>
                      <a:pt x="485" y="43"/>
                    </a:lnTo>
                    <a:lnTo>
                      <a:pt x="523" y="68"/>
                    </a:lnTo>
                    <a:lnTo>
                      <a:pt x="557" y="95"/>
                    </a:lnTo>
                    <a:lnTo>
                      <a:pt x="588" y="128"/>
                    </a:lnTo>
                    <a:lnTo>
                      <a:pt x="616" y="163"/>
                    </a:lnTo>
                    <a:lnTo>
                      <a:pt x="638" y="204"/>
                    </a:lnTo>
                    <a:lnTo>
                      <a:pt x="656" y="245"/>
                    </a:lnTo>
                    <a:lnTo>
                      <a:pt x="611" y="272"/>
                    </a:lnTo>
                    <a:lnTo>
                      <a:pt x="571" y="302"/>
                    </a:lnTo>
                    <a:lnTo>
                      <a:pt x="533" y="335"/>
                    </a:lnTo>
                    <a:lnTo>
                      <a:pt x="501" y="374"/>
                    </a:lnTo>
                    <a:lnTo>
                      <a:pt x="472" y="415"/>
                    </a:lnTo>
                    <a:lnTo>
                      <a:pt x="449" y="460"/>
                    </a:lnTo>
                    <a:lnTo>
                      <a:pt x="431" y="506"/>
                    </a:lnTo>
                    <a:lnTo>
                      <a:pt x="419" y="556"/>
                    </a:lnTo>
                    <a:lnTo>
                      <a:pt x="412" y="607"/>
                    </a:lnTo>
                    <a:lnTo>
                      <a:pt x="376" y="595"/>
                    </a:lnTo>
                    <a:lnTo>
                      <a:pt x="335" y="586"/>
                    </a:lnTo>
                    <a:lnTo>
                      <a:pt x="289" y="578"/>
                    </a:lnTo>
                    <a:lnTo>
                      <a:pt x="240" y="575"/>
                    </a:lnTo>
                    <a:lnTo>
                      <a:pt x="189" y="578"/>
                    </a:lnTo>
                    <a:lnTo>
                      <a:pt x="140" y="587"/>
                    </a:lnTo>
                    <a:lnTo>
                      <a:pt x="92" y="602"/>
                    </a:lnTo>
                    <a:lnTo>
                      <a:pt x="45" y="622"/>
                    </a:lnTo>
                    <a:lnTo>
                      <a:pt x="21" y="594"/>
                    </a:lnTo>
                    <a:lnTo>
                      <a:pt x="0" y="564"/>
                    </a:lnTo>
                    <a:lnTo>
                      <a:pt x="29" y="515"/>
                    </a:lnTo>
                    <a:lnTo>
                      <a:pt x="52" y="464"/>
                    </a:lnTo>
                    <a:lnTo>
                      <a:pt x="68" y="409"/>
                    </a:lnTo>
                    <a:lnTo>
                      <a:pt x="78" y="354"/>
                    </a:lnTo>
                    <a:lnTo>
                      <a:pt x="82" y="297"/>
                    </a:lnTo>
                    <a:lnTo>
                      <a:pt x="79" y="250"/>
                    </a:lnTo>
                    <a:lnTo>
                      <a:pt x="73" y="204"/>
                    </a:lnTo>
                    <a:lnTo>
                      <a:pt x="61" y="159"/>
                    </a:lnTo>
                    <a:lnTo>
                      <a:pt x="45" y="115"/>
                    </a:lnTo>
                    <a:lnTo>
                      <a:pt x="76" y="85"/>
                    </a:lnTo>
                    <a:lnTo>
                      <a:pt x="110" y="60"/>
                    </a:lnTo>
                    <a:lnTo>
                      <a:pt x="147" y="38"/>
                    </a:lnTo>
                    <a:lnTo>
                      <a:pt x="185" y="22"/>
                    </a:lnTo>
                    <a:lnTo>
                      <a:pt x="226" y="9"/>
                    </a:lnTo>
                    <a:lnTo>
                      <a:pt x="267" y="2"/>
                    </a:lnTo>
                    <a:lnTo>
                      <a:pt x="3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4" name="Group 123"/>
          <p:cNvGrpSpPr/>
          <p:nvPr/>
        </p:nvGrpSpPr>
        <p:grpSpPr>
          <a:xfrm>
            <a:off x="7089613" y="669612"/>
            <a:ext cx="690088" cy="684674"/>
            <a:chOff x="10029029" y="2247571"/>
            <a:chExt cx="1488830" cy="1488831"/>
          </a:xfrm>
        </p:grpSpPr>
        <p:sp>
          <p:nvSpPr>
            <p:cNvPr id="125" name="Oval 124"/>
            <p:cNvSpPr/>
            <p:nvPr/>
          </p:nvSpPr>
          <p:spPr>
            <a:xfrm>
              <a:off x="10029029" y="2247571"/>
              <a:ext cx="1488830" cy="148883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6" name="Group 44"/>
            <p:cNvGrpSpPr>
              <a:grpSpLocks noChangeAspect="1"/>
            </p:cNvGrpSpPr>
            <p:nvPr/>
          </p:nvGrpSpPr>
          <p:grpSpPr bwMode="auto">
            <a:xfrm>
              <a:off x="10333027" y="2675790"/>
              <a:ext cx="880834" cy="632392"/>
              <a:chOff x="6480" y="1628"/>
              <a:chExt cx="585" cy="420"/>
            </a:xfrm>
            <a:solidFill>
              <a:schemeClr val="bg1"/>
            </a:solidFill>
          </p:grpSpPr>
          <p:sp>
            <p:nvSpPr>
              <p:cNvPr id="127" name="Freeform 46"/>
              <p:cNvSpPr>
                <a:spLocks noEditPoints="1"/>
              </p:cNvSpPr>
              <p:nvPr/>
            </p:nvSpPr>
            <p:spPr bwMode="auto">
              <a:xfrm>
                <a:off x="6480" y="1628"/>
                <a:ext cx="585" cy="420"/>
              </a:xfrm>
              <a:custGeom>
                <a:avLst/>
                <a:gdLst>
                  <a:gd name="T0" fmla="*/ 257 w 3509"/>
                  <a:gd name="T1" fmla="*/ 258 h 2522"/>
                  <a:gd name="T2" fmla="*/ 257 w 3509"/>
                  <a:gd name="T3" fmla="*/ 1924 h 2522"/>
                  <a:gd name="T4" fmla="*/ 3252 w 3509"/>
                  <a:gd name="T5" fmla="*/ 1924 h 2522"/>
                  <a:gd name="T6" fmla="*/ 3252 w 3509"/>
                  <a:gd name="T7" fmla="*/ 258 h 2522"/>
                  <a:gd name="T8" fmla="*/ 257 w 3509"/>
                  <a:gd name="T9" fmla="*/ 258 h 2522"/>
                  <a:gd name="T10" fmla="*/ 0 w 3509"/>
                  <a:gd name="T11" fmla="*/ 0 h 2522"/>
                  <a:gd name="T12" fmla="*/ 3509 w 3509"/>
                  <a:gd name="T13" fmla="*/ 0 h 2522"/>
                  <a:gd name="T14" fmla="*/ 3509 w 3509"/>
                  <a:gd name="T15" fmla="*/ 2257 h 2522"/>
                  <a:gd name="T16" fmla="*/ 2048 w 3509"/>
                  <a:gd name="T17" fmla="*/ 2257 h 2522"/>
                  <a:gd name="T18" fmla="*/ 2048 w 3509"/>
                  <a:gd name="T19" fmla="*/ 2402 h 2522"/>
                  <a:gd name="T20" fmla="*/ 2780 w 3509"/>
                  <a:gd name="T21" fmla="*/ 2402 h 2522"/>
                  <a:gd name="T22" fmla="*/ 2780 w 3509"/>
                  <a:gd name="T23" fmla="*/ 2522 h 2522"/>
                  <a:gd name="T24" fmla="*/ 683 w 3509"/>
                  <a:gd name="T25" fmla="*/ 2522 h 2522"/>
                  <a:gd name="T26" fmla="*/ 683 w 3509"/>
                  <a:gd name="T27" fmla="*/ 2402 h 2522"/>
                  <a:gd name="T28" fmla="*/ 1433 w 3509"/>
                  <a:gd name="T29" fmla="*/ 2402 h 2522"/>
                  <a:gd name="T30" fmla="*/ 1433 w 3509"/>
                  <a:gd name="T31" fmla="*/ 2257 h 2522"/>
                  <a:gd name="T32" fmla="*/ 0 w 3509"/>
                  <a:gd name="T33" fmla="*/ 2257 h 2522"/>
                  <a:gd name="T34" fmla="*/ 0 w 3509"/>
                  <a:gd name="T35" fmla="*/ 0 h 2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09" h="2522">
                    <a:moveTo>
                      <a:pt x="257" y="258"/>
                    </a:moveTo>
                    <a:lnTo>
                      <a:pt x="257" y="1924"/>
                    </a:lnTo>
                    <a:lnTo>
                      <a:pt x="3252" y="1924"/>
                    </a:lnTo>
                    <a:lnTo>
                      <a:pt x="3252" y="258"/>
                    </a:lnTo>
                    <a:lnTo>
                      <a:pt x="257" y="258"/>
                    </a:lnTo>
                    <a:close/>
                    <a:moveTo>
                      <a:pt x="0" y="0"/>
                    </a:moveTo>
                    <a:lnTo>
                      <a:pt x="3509" y="0"/>
                    </a:lnTo>
                    <a:lnTo>
                      <a:pt x="3509" y="2257"/>
                    </a:lnTo>
                    <a:lnTo>
                      <a:pt x="2048" y="2257"/>
                    </a:lnTo>
                    <a:lnTo>
                      <a:pt x="2048" y="2402"/>
                    </a:lnTo>
                    <a:lnTo>
                      <a:pt x="2780" y="2402"/>
                    </a:lnTo>
                    <a:lnTo>
                      <a:pt x="2780" y="2522"/>
                    </a:lnTo>
                    <a:lnTo>
                      <a:pt x="683" y="2522"/>
                    </a:lnTo>
                    <a:lnTo>
                      <a:pt x="683" y="2402"/>
                    </a:lnTo>
                    <a:lnTo>
                      <a:pt x="1433" y="2402"/>
                    </a:lnTo>
                    <a:lnTo>
                      <a:pt x="1433" y="2257"/>
                    </a:lnTo>
                    <a:lnTo>
                      <a:pt x="0" y="225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47"/>
              <p:cNvSpPr>
                <a:spLocks noEditPoints="1"/>
              </p:cNvSpPr>
              <p:nvPr/>
            </p:nvSpPr>
            <p:spPr bwMode="auto">
              <a:xfrm>
                <a:off x="6616" y="1707"/>
                <a:ext cx="312" cy="77"/>
              </a:xfrm>
              <a:custGeom>
                <a:avLst/>
                <a:gdLst>
                  <a:gd name="T0" fmla="*/ 38 w 1872"/>
                  <a:gd name="T1" fmla="*/ 37 h 460"/>
                  <a:gd name="T2" fmla="*/ 38 w 1872"/>
                  <a:gd name="T3" fmla="*/ 423 h 460"/>
                  <a:gd name="T4" fmla="*/ 1835 w 1872"/>
                  <a:gd name="T5" fmla="*/ 423 h 460"/>
                  <a:gd name="T6" fmla="*/ 1835 w 1872"/>
                  <a:gd name="T7" fmla="*/ 37 h 460"/>
                  <a:gd name="T8" fmla="*/ 38 w 1872"/>
                  <a:gd name="T9" fmla="*/ 37 h 460"/>
                  <a:gd name="T10" fmla="*/ 0 w 1872"/>
                  <a:gd name="T11" fmla="*/ 0 h 460"/>
                  <a:gd name="T12" fmla="*/ 1872 w 1872"/>
                  <a:gd name="T13" fmla="*/ 0 h 460"/>
                  <a:gd name="T14" fmla="*/ 1872 w 1872"/>
                  <a:gd name="T15" fmla="*/ 460 h 460"/>
                  <a:gd name="T16" fmla="*/ 0 w 1872"/>
                  <a:gd name="T17" fmla="*/ 460 h 460"/>
                  <a:gd name="T18" fmla="*/ 0 w 1872"/>
                  <a:gd name="T19" fmla="*/ 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72" h="460">
                    <a:moveTo>
                      <a:pt x="38" y="37"/>
                    </a:moveTo>
                    <a:lnTo>
                      <a:pt x="38" y="423"/>
                    </a:lnTo>
                    <a:lnTo>
                      <a:pt x="1835" y="423"/>
                    </a:lnTo>
                    <a:lnTo>
                      <a:pt x="1835" y="37"/>
                    </a:lnTo>
                    <a:lnTo>
                      <a:pt x="38" y="37"/>
                    </a:lnTo>
                    <a:close/>
                    <a:moveTo>
                      <a:pt x="0" y="0"/>
                    </a:moveTo>
                    <a:lnTo>
                      <a:pt x="1872" y="0"/>
                    </a:lnTo>
                    <a:lnTo>
                      <a:pt x="1872" y="460"/>
                    </a:lnTo>
                    <a:lnTo>
                      <a:pt x="0" y="46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48"/>
              <p:cNvSpPr>
                <a:spLocks noEditPoints="1"/>
              </p:cNvSpPr>
              <p:nvPr/>
            </p:nvSpPr>
            <p:spPr bwMode="auto">
              <a:xfrm>
                <a:off x="6616" y="1796"/>
                <a:ext cx="96" cy="70"/>
              </a:xfrm>
              <a:custGeom>
                <a:avLst/>
                <a:gdLst>
                  <a:gd name="T0" fmla="*/ 37 w 576"/>
                  <a:gd name="T1" fmla="*/ 38 h 416"/>
                  <a:gd name="T2" fmla="*/ 37 w 576"/>
                  <a:gd name="T3" fmla="*/ 379 h 416"/>
                  <a:gd name="T4" fmla="*/ 539 w 576"/>
                  <a:gd name="T5" fmla="*/ 379 h 416"/>
                  <a:gd name="T6" fmla="*/ 539 w 576"/>
                  <a:gd name="T7" fmla="*/ 38 h 416"/>
                  <a:gd name="T8" fmla="*/ 37 w 576"/>
                  <a:gd name="T9" fmla="*/ 38 h 416"/>
                  <a:gd name="T10" fmla="*/ 0 w 576"/>
                  <a:gd name="T11" fmla="*/ 0 h 416"/>
                  <a:gd name="T12" fmla="*/ 576 w 576"/>
                  <a:gd name="T13" fmla="*/ 0 h 416"/>
                  <a:gd name="T14" fmla="*/ 576 w 576"/>
                  <a:gd name="T15" fmla="*/ 416 h 416"/>
                  <a:gd name="T16" fmla="*/ 0 w 576"/>
                  <a:gd name="T17" fmla="*/ 416 h 416"/>
                  <a:gd name="T18" fmla="*/ 0 w 576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6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9" y="379"/>
                    </a:lnTo>
                    <a:lnTo>
                      <a:pt x="539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6" y="0"/>
                    </a:lnTo>
                    <a:lnTo>
                      <a:pt x="576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49"/>
              <p:cNvSpPr>
                <a:spLocks noEditPoints="1"/>
              </p:cNvSpPr>
              <p:nvPr/>
            </p:nvSpPr>
            <p:spPr bwMode="auto">
              <a:xfrm>
                <a:off x="6724" y="1796"/>
                <a:ext cx="95" cy="70"/>
              </a:xfrm>
              <a:custGeom>
                <a:avLst/>
                <a:gdLst>
                  <a:gd name="T0" fmla="*/ 37 w 575"/>
                  <a:gd name="T1" fmla="*/ 38 h 416"/>
                  <a:gd name="T2" fmla="*/ 37 w 575"/>
                  <a:gd name="T3" fmla="*/ 379 h 416"/>
                  <a:gd name="T4" fmla="*/ 538 w 575"/>
                  <a:gd name="T5" fmla="*/ 379 h 416"/>
                  <a:gd name="T6" fmla="*/ 538 w 575"/>
                  <a:gd name="T7" fmla="*/ 38 h 416"/>
                  <a:gd name="T8" fmla="*/ 37 w 575"/>
                  <a:gd name="T9" fmla="*/ 38 h 416"/>
                  <a:gd name="T10" fmla="*/ 0 w 575"/>
                  <a:gd name="T11" fmla="*/ 0 h 416"/>
                  <a:gd name="T12" fmla="*/ 575 w 575"/>
                  <a:gd name="T13" fmla="*/ 0 h 416"/>
                  <a:gd name="T14" fmla="*/ 575 w 575"/>
                  <a:gd name="T15" fmla="*/ 416 h 416"/>
                  <a:gd name="T16" fmla="*/ 0 w 575"/>
                  <a:gd name="T17" fmla="*/ 416 h 416"/>
                  <a:gd name="T18" fmla="*/ 0 w 575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5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8" y="379"/>
                    </a:lnTo>
                    <a:lnTo>
                      <a:pt x="538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5" y="0"/>
                    </a:lnTo>
                    <a:lnTo>
                      <a:pt x="575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0"/>
              <p:cNvSpPr>
                <a:spLocks noEditPoints="1"/>
              </p:cNvSpPr>
              <p:nvPr/>
            </p:nvSpPr>
            <p:spPr bwMode="auto">
              <a:xfrm>
                <a:off x="6832" y="1796"/>
                <a:ext cx="96" cy="70"/>
              </a:xfrm>
              <a:custGeom>
                <a:avLst/>
                <a:gdLst>
                  <a:gd name="T0" fmla="*/ 37 w 576"/>
                  <a:gd name="T1" fmla="*/ 38 h 416"/>
                  <a:gd name="T2" fmla="*/ 37 w 576"/>
                  <a:gd name="T3" fmla="*/ 379 h 416"/>
                  <a:gd name="T4" fmla="*/ 539 w 576"/>
                  <a:gd name="T5" fmla="*/ 379 h 416"/>
                  <a:gd name="T6" fmla="*/ 539 w 576"/>
                  <a:gd name="T7" fmla="*/ 38 h 416"/>
                  <a:gd name="T8" fmla="*/ 37 w 576"/>
                  <a:gd name="T9" fmla="*/ 38 h 416"/>
                  <a:gd name="T10" fmla="*/ 0 w 576"/>
                  <a:gd name="T11" fmla="*/ 0 h 416"/>
                  <a:gd name="T12" fmla="*/ 576 w 576"/>
                  <a:gd name="T13" fmla="*/ 0 h 416"/>
                  <a:gd name="T14" fmla="*/ 576 w 576"/>
                  <a:gd name="T15" fmla="*/ 416 h 416"/>
                  <a:gd name="T16" fmla="*/ 0 w 576"/>
                  <a:gd name="T17" fmla="*/ 416 h 416"/>
                  <a:gd name="T18" fmla="*/ 0 w 576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6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9" y="379"/>
                    </a:lnTo>
                    <a:lnTo>
                      <a:pt x="539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6" y="0"/>
                    </a:lnTo>
                    <a:lnTo>
                      <a:pt x="576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Rectangle 51"/>
              <p:cNvSpPr>
                <a:spLocks noChangeArrowheads="1"/>
              </p:cNvSpPr>
              <p:nvPr/>
            </p:nvSpPr>
            <p:spPr bwMode="auto">
              <a:xfrm>
                <a:off x="6616" y="1881"/>
                <a:ext cx="8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Rectangle 52"/>
              <p:cNvSpPr>
                <a:spLocks noChangeArrowheads="1"/>
              </p:cNvSpPr>
              <p:nvPr/>
            </p:nvSpPr>
            <p:spPr bwMode="auto">
              <a:xfrm>
                <a:off x="6616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Rectangle 53"/>
              <p:cNvSpPr>
                <a:spLocks noChangeArrowheads="1"/>
              </p:cNvSpPr>
              <p:nvPr/>
            </p:nvSpPr>
            <p:spPr bwMode="auto">
              <a:xfrm>
                <a:off x="6616" y="1904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Rectangle 54"/>
              <p:cNvSpPr>
                <a:spLocks noChangeArrowheads="1"/>
              </p:cNvSpPr>
              <p:nvPr/>
            </p:nvSpPr>
            <p:spPr bwMode="auto">
              <a:xfrm>
                <a:off x="6616" y="1916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Rectangle 55"/>
              <p:cNvSpPr>
                <a:spLocks noChangeArrowheads="1"/>
              </p:cNvSpPr>
              <p:nvPr/>
            </p:nvSpPr>
            <p:spPr bwMode="auto">
              <a:xfrm>
                <a:off x="6610" y="1928"/>
                <a:ext cx="5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Rectangle 56"/>
              <p:cNvSpPr>
                <a:spLocks noChangeArrowheads="1"/>
              </p:cNvSpPr>
              <p:nvPr/>
            </p:nvSpPr>
            <p:spPr bwMode="auto">
              <a:xfrm>
                <a:off x="6724" y="1881"/>
                <a:ext cx="8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Rectangle 57"/>
              <p:cNvSpPr>
                <a:spLocks noChangeArrowheads="1"/>
              </p:cNvSpPr>
              <p:nvPr/>
            </p:nvSpPr>
            <p:spPr bwMode="auto">
              <a:xfrm>
                <a:off x="6724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Rectangle 58"/>
              <p:cNvSpPr>
                <a:spLocks noChangeArrowheads="1"/>
              </p:cNvSpPr>
              <p:nvPr/>
            </p:nvSpPr>
            <p:spPr bwMode="auto">
              <a:xfrm>
                <a:off x="6724" y="1904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Rectangle 59"/>
              <p:cNvSpPr>
                <a:spLocks noChangeArrowheads="1"/>
              </p:cNvSpPr>
              <p:nvPr/>
            </p:nvSpPr>
            <p:spPr bwMode="auto">
              <a:xfrm>
                <a:off x="6724" y="1916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Rectangle 60"/>
              <p:cNvSpPr>
                <a:spLocks noChangeArrowheads="1"/>
              </p:cNvSpPr>
              <p:nvPr/>
            </p:nvSpPr>
            <p:spPr bwMode="auto">
              <a:xfrm>
                <a:off x="6718" y="1928"/>
                <a:ext cx="5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Rectangle 61"/>
              <p:cNvSpPr>
                <a:spLocks noChangeArrowheads="1"/>
              </p:cNvSpPr>
              <p:nvPr/>
            </p:nvSpPr>
            <p:spPr bwMode="auto">
              <a:xfrm>
                <a:off x="6833" y="1881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Rectangle 62"/>
              <p:cNvSpPr>
                <a:spLocks noChangeArrowheads="1"/>
              </p:cNvSpPr>
              <p:nvPr/>
            </p:nvSpPr>
            <p:spPr bwMode="auto">
              <a:xfrm>
                <a:off x="6833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Rectangle 63"/>
              <p:cNvSpPr>
                <a:spLocks noChangeArrowheads="1"/>
              </p:cNvSpPr>
              <p:nvPr/>
            </p:nvSpPr>
            <p:spPr bwMode="auto">
              <a:xfrm>
                <a:off x="6833" y="1903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Rectangle 64"/>
              <p:cNvSpPr>
                <a:spLocks noChangeArrowheads="1"/>
              </p:cNvSpPr>
              <p:nvPr/>
            </p:nvSpPr>
            <p:spPr bwMode="auto">
              <a:xfrm>
                <a:off x="6833" y="1916"/>
                <a:ext cx="8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Rectangle 65"/>
              <p:cNvSpPr>
                <a:spLocks noChangeArrowheads="1"/>
              </p:cNvSpPr>
              <p:nvPr/>
            </p:nvSpPr>
            <p:spPr bwMode="auto">
              <a:xfrm>
                <a:off x="6828" y="1928"/>
                <a:ext cx="56" cy="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66"/>
              <p:cNvSpPr>
                <a:spLocks noEditPoints="1"/>
              </p:cNvSpPr>
              <p:nvPr/>
            </p:nvSpPr>
            <p:spPr bwMode="auto">
              <a:xfrm>
                <a:off x="6616" y="1682"/>
                <a:ext cx="143" cy="18"/>
              </a:xfrm>
              <a:custGeom>
                <a:avLst/>
                <a:gdLst>
                  <a:gd name="T0" fmla="*/ 37 w 860"/>
                  <a:gd name="T1" fmla="*/ 37 h 105"/>
                  <a:gd name="T2" fmla="*/ 37 w 860"/>
                  <a:gd name="T3" fmla="*/ 68 h 105"/>
                  <a:gd name="T4" fmla="*/ 823 w 860"/>
                  <a:gd name="T5" fmla="*/ 68 h 105"/>
                  <a:gd name="T6" fmla="*/ 823 w 860"/>
                  <a:gd name="T7" fmla="*/ 37 h 105"/>
                  <a:gd name="T8" fmla="*/ 37 w 860"/>
                  <a:gd name="T9" fmla="*/ 37 h 105"/>
                  <a:gd name="T10" fmla="*/ 0 w 860"/>
                  <a:gd name="T11" fmla="*/ 0 h 105"/>
                  <a:gd name="T12" fmla="*/ 860 w 860"/>
                  <a:gd name="T13" fmla="*/ 0 h 105"/>
                  <a:gd name="T14" fmla="*/ 860 w 860"/>
                  <a:gd name="T15" fmla="*/ 105 h 105"/>
                  <a:gd name="T16" fmla="*/ 0 w 860"/>
                  <a:gd name="T17" fmla="*/ 105 h 105"/>
                  <a:gd name="T18" fmla="*/ 0 w 860"/>
                  <a:gd name="T1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0" h="105">
                    <a:moveTo>
                      <a:pt x="37" y="37"/>
                    </a:moveTo>
                    <a:lnTo>
                      <a:pt x="37" y="68"/>
                    </a:lnTo>
                    <a:lnTo>
                      <a:pt x="823" y="68"/>
                    </a:lnTo>
                    <a:lnTo>
                      <a:pt x="823" y="37"/>
                    </a:lnTo>
                    <a:lnTo>
                      <a:pt x="37" y="37"/>
                    </a:lnTo>
                    <a:close/>
                    <a:moveTo>
                      <a:pt x="0" y="0"/>
                    </a:moveTo>
                    <a:lnTo>
                      <a:pt x="860" y="0"/>
                    </a:lnTo>
                    <a:lnTo>
                      <a:pt x="860" y="105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206" name="Straight Arrow Connector 205"/>
          <p:cNvCxnSpPr/>
          <p:nvPr/>
        </p:nvCxnSpPr>
        <p:spPr>
          <a:xfrm>
            <a:off x="5281479" y="2061027"/>
            <a:ext cx="0" cy="828675"/>
          </a:xfrm>
          <a:prstGeom prst="straightConnector1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Connector 212"/>
          <p:cNvCxnSpPr/>
          <p:nvPr/>
        </p:nvCxnSpPr>
        <p:spPr>
          <a:xfrm flipH="1">
            <a:off x="3144578" y="2061008"/>
            <a:ext cx="2109788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>
            <a:endCxn id="101" idx="4"/>
          </p:cNvCxnSpPr>
          <p:nvPr/>
        </p:nvCxnSpPr>
        <p:spPr>
          <a:xfrm flipV="1">
            <a:off x="3144401" y="1375810"/>
            <a:ext cx="0" cy="685198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/>
          <p:nvPr/>
        </p:nvCxnSpPr>
        <p:spPr>
          <a:xfrm flipH="1">
            <a:off x="5254188" y="2061008"/>
            <a:ext cx="2181516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flipV="1">
            <a:off x="4553850" y="1364040"/>
            <a:ext cx="0" cy="696968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>
            <a:endCxn id="107" idx="4"/>
          </p:cNvCxnSpPr>
          <p:nvPr/>
        </p:nvCxnSpPr>
        <p:spPr>
          <a:xfrm flipH="1" flipV="1">
            <a:off x="6004572" y="1364040"/>
            <a:ext cx="2576" cy="696968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 flipV="1">
            <a:off x="7425235" y="1364040"/>
            <a:ext cx="0" cy="696968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>
            <a:endCxn id="23" idx="1"/>
          </p:cNvCxnSpPr>
          <p:nvPr/>
        </p:nvCxnSpPr>
        <p:spPr>
          <a:xfrm flipV="1">
            <a:off x="8228463" y="1963342"/>
            <a:ext cx="179465" cy="474599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>
            <a:off x="8228463" y="3610911"/>
            <a:ext cx="179465" cy="433104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7045208" y="2938717"/>
            <a:ext cx="1183432" cy="0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20" idx="2"/>
            <a:endCxn id="29" idx="0"/>
          </p:cNvCxnSpPr>
          <p:nvPr/>
        </p:nvCxnSpPr>
        <p:spPr>
          <a:xfrm>
            <a:off x="5281479" y="3272725"/>
            <a:ext cx="0" cy="285548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29" idx="2"/>
            <a:endCxn id="33" idx="0"/>
          </p:cNvCxnSpPr>
          <p:nvPr/>
        </p:nvCxnSpPr>
        <p:spPr>
          <a:xfrm>
            <a:off x="5281479" y="4015736"/>
            <a:ext cx="0" cy="786564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894835" y="5259763"/>
            <a:ext cx="246469" cy="474175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/>
          <p:nvPr/>
        </p:nvCxnSpPr>
        <p:spPr>
          <a:xfrm flipH="1">
            <a:off x="8228463" y="2437941"/>
            <a:ext cx="12" cy="1191349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3265573" y="2319904"/>
            <a:ext cx="4031811" cy="95282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UnFranchise</a:t>
            </a: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®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Business Presentation (UBP)</a:t>
            </a:r>
          </a:p>
        </p:txBody>
      </p:sp>
    </p:spTree>
    <p:extLst>
      <p:ext uri="{BB962C8B-B14F-4D97-AF65-F5344CB8AC3E}">
        <p14:creationId xmlns:p14="http://schemas.microsoft.com/office/powerpoint/2010/main" val="416538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22D9EA6-8C87-4A7E-BE29-D078C64D3113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3535672" y="103408"/>
            <a:ext cx="4693969" cy="66041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+mj-lt"/>
                <a:ea typeface="PMingLiU" pitchFamily="18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Garamond" pitchFamily="18" charset="0"/>
                <a:ea typeface="PMingLiU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Garamond" pitchFamily="18" charset="0"/>
                <a:ea typeface="PMingLiU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Garamond" pitchFamily="18" charset="0"/>
                <a:ea typeface="PMingLiU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Garamond" pitchFamily="18" charset="0"/>
                <a:ea typeface="PMingLiU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Garamond" pitchFamily="18" charset="0"/>
                <a:ea typeface="PMingLiU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Garamond" pitchFamily="18" charset="0"/>
                <a:ea typeface="PMingLiU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Garamond" pitchFamily="18" charset="0"/>
                <a:ea typeface="PMingLiU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Garamond" pitchFamily="18" charset="0"/>
                <a:ea typeface="PMingLiU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altLang="zh-TW" sz="3600" kern="0" dirty="0">
                <a:solidFill>
                  <a:srgbClr val="FFFF00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Tasks</a:t>
            </a:r>
            <a:endParaRPr kumimoji="1" lang="en-US" altLang="zh-TW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9DD151E5-DF98-4B61-AD53-9860F8D7D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5590" y="1036800"/>
            <a:ext cx="19728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886E0">
                  <a:shade val="51000"/>
                  <a:satMod val="130000"/>
                </a:srgbClr>
              </a:gs>
              <a:gs pos="80000">
                <a:srgbClr val="A886E0">
                  <a:shade val="93000"/>
                  <a:satMod val="130000"/>
                </a:srgbClr>
              </a:gs>
              <a:gs pos="100000">
                <a:srgbClr val="A886E0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1. </a:t>
            </a:r>
            <a:r>
              <a:rPr lang="en-AU" altLang="zh-TW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Name list</a:t>
            </a:r>
            <a:endParaRPr kumimoji="0" lang="zh-TW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B80523CC-F108-4AFF-8979-A5B1ADA55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8596" y="1037967"/>
            <a:ext cx="1812028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886E0">
                  <a:shade val="51000"/>
                  <a:satMod val="130000"/>
                </a:srgbClr>
              </a:gs>
              <a:gs pos="80000">
                <a:srgbClr val="A886E0">
                  <a:shade val="93000"/>
                  <a:satMod val="130000"/>
                </a:srgbClr>
              </a:gs>
              <a:gs pos="100000">
                <a:srgbClr val="A886E0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2.</a:t>
            </a:r>
            <a:r>
              <a:rPr kumimoji="0" lang="en-AU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Call </a:t>
            </a:r>
            <a:r>
              <a:rPr lang="en-AU" altLang="zh-TW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W</a:t>
            </a:r>
            <a:r>
              <a:rPr kumimoji="0" lang="en-AU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/</a:t>
            </a:r>
            <a:r>
              <a:rPr lang="en-AU" altLang="zh-TW" sz="28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S</a:t>
            </a:r>
            <a:endParaRPr kumimoji="0" lang="zh-TW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591D9A37-9E73-43B7-92A1-225B759AB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0252" y="2371249"/>
            <a:ext cx="2514699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886E0">
                  <a:shade val="51000"/>
                  <a:satMod val="130000"/>
                </a:srgbClr>
              </a:gs>
              <a:gs pos="80000">
                <a:srgbClr val="A886E0">
                  <a:shade val="93000"/>
                  <a:satMod val="130000"/>
                </a:srgbClr>
              </a:gs>
              <a:gs pos="100000">
                <a:srgbClr val="A886E0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3.</a:t>
            </a:r>
            <a:r>
              <a:rPr lang="en-AU" altLang="zh-TW" sz="2800" kern="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Two on One</a:t>
            </a:r>
            <a:endParaRPr kumimoji="0" lang="zh-TW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4EE30AA3-D3FF-4370-9F31-F4A68E86B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3955" y="3965072"/>
            <a:ext cx="1925138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886E0">
                  <a:shade val="51000"/>
                  <a:satMod val="130000"/>
                </a:srgbClr>
              </a:gs>
              <a:gs pos="80000">
                <a:srgbClr val="A886E0">
                  <a:shade val="93000"/>
                  <a:satMod val="130000"/>
                </a:srgbClr>
              </a:gs>
              <a:gs pos="100000">
                <a:srgbClr val="A886E0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4.</a:t>
            </a:r>
            <a:r>
              <a:rPr lang="en-US" altLang="zh-TW" sz="2800" kern="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Events</a:t>
            </a:r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2C9D03EA-3790-4F7B-BBA3-F8AFEB47D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4792" y="5735427"/>
            <a:ext cx="2071492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886E0">
                  <a:shade val="51000"/>
                  <a:satMod val="130000"/>
                </a:srgbClr>
              </a:gs>
              <a:gs pos="80000">
                <a:srgbClr val="A886E0">
                  <a:shade val="93000"/>
                  <a:satMod val="130000"/>
                </a:srgbClr>
              </a:gs>
              <a:gs pos="100000">
                <a:srgbClr val="A886E0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5.</a:t>
            </a:r>
            <a:r>
              <a:rPr lang="en-US" altLang="zh-TW" sz="2800" kern="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UBP</a:t>
            </a:r>
            <a:endParaRPr kumimoji="0" lang="en-US" altLang="zh-TW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8" name="AutoShape 9">
            <a:extLst>
              <a:ext uri="{FF2B5EF4-FFF2-40B4-BE49-F238E27FC236}">
                <a16:creationId xmlns:a16="http://schemas.microsoft.com/office/drawing/2014/main" id="{FCD0B583-36E5-40B1-A1D7-1F88A5022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049" y="4205427"/>
            <a:ext cx="2736674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886E0">
                  <a:shade val="51000"/>
                  <a:satMod val="130000"/>
                </a:srgbClr>
              </a:gs>
              <a:gs pos="80000">
                <a:srgbClr val="A886E0">
                  <a:shade val="93000"/>
                  <a:satMod val="130000"/>
                </a:srgbClr>
              </a:gs>
              <a:gs pos="100000">
                <a:srgbClr val="A886E0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2800" kern="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8. GMTSS Events</a:t>
            </a:r>
            <a:endParaRPr lang="en-US" altLang="zh-TW" sz="1400" kern="0" dirty="0">
              <a:solidFill>
                <a:srgbClr val="FFFFFF"/>
              </a:solidFill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235ECDD6-3403-4D0E-9191-6E2C5C42B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6316" y="5696975"/>
            <a:ext cx="3206874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886E0">
                  <a:shade val="51000"/>
                  <a:satMod val="130000"/>
                </a:srgbClr>
              </a:gs>
              <a:gs pos="80000">
                <a:srgbClr val="A886E0">
                  <a:shade val="93000"/>
                  <a:satMod val="130000"/>
                </a:srgbClr>
              </a:gs>
              <a:gs pos="100000">
                <a:srgbClr val="A886E0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kern="0" dirty="0">
                <a:solidFill>
                  <a:srgbClr val="FFFFFF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6 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.</a:t>
            </a:r>
            <a:r>
              <a:rPr kumimoji="0" lang="en-AU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Handle</a:t>
            </a:r>
            <a:r>
              <a:rPr kumimoji="0" lang="en-AU" altLang="zh-TW" sz="28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 Objection</a:t>
            </a:r>
            <a:endParaRPr kumimoji="0" lang="zh-TW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0" name="AutoShape 11">
            <a:extLst>
              <a:ext uri="{FF2B5EF4-FFF2-40B4-BE49-F238E27FC236}">
                <a16:creationId xmlns:a16="http://schemas.microsoft.com/office/drawing/2014/main" id="{F33142C3-37B7-4A1B-A150-16736BBAE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304" y="5696975"/>
            <a:ext cx="218941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886E0">
                  <a:shade val="51000"/>
                  <a:satMod val="130000"/>
                </a:srgbClr>
              </a:gs>
              <a:gs pos="80000">
                <a:srgbClr val="A886E0">
                  <a:shade val="93000"/>
                  <a:satMod val="130000"/>
                </a:srgbClr>
              </a:gs>
              <a:gs pos="100000">
                <a:srgbClr val="A886E0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TW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7. Register </a:t>
            </a:r>
            <a:endParaRPr kumimoji="0" lang="zh-TW" alt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1" name="AutoShape 12">
            <a:extLst>
              <a:ext uri="{FF2B5EF4-FFF2-40B4-BE49-F238E27FC236}">
                <a16:creationId xmlns:a16="http://schemas.microsoft.com/office/drawing/2014/main" id="{1E55AF78-75C5-42C6-A6DD-EAD2A0019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7618" y="1218062"/>
            <a:ext cx="576000" cy="360363"/>
          </a:xfrm>
          <a:prstGeom prst="rightArrow">
            <a:avLst>
              <a:gd name="adj1" fmla="val 50000"/>
              <a:gd name="adj2" fmla="val 39978"/>
            </a:avLst>
          </a:prstGeom>
          <a:gradFill rotWithShape="1">
            <a:gsLst>
              <a:gs pos="0">
                <a:srgbClr val="AACAE2">
                  <a:shade val="51000"/>
                  <a:satMod val="130000"/>
                </a:srgbClr>
              </a:gs>
              <a:gs pos="80000">
                <a:srgbClr val="AACAE2">
                  <a:shade val="93000"/>
                  <a:satMod val="130000"/>
                </a:srgbClr>
              </a:gs>
              <a:gs pos="100000">
                <a:srgbClr val="AACAE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2" name="AutoShape 13">
            <a:extLst>
              <a:ext uri="{FF2B5EF4-FFF2-40B4-BE49-F238E27FC236}">
                <a16:creationId xmlns:a16="http://schemas.microsoft.com/office/drawing/2014/main" id="{7E0EA99F-A9FC-4F5B-AE57-C9AC5D58F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0362" y="1211485"/>
            <a:ext cx="576262" cy="360363"/>
          </a:xfrm>
          <a:prstGeom prst="rightArrow">
            <a:avLst>
              <a:gd name="adj1" fmla="val 50000"/>
              <a:gd name="adj2" fmla="val 39978"/>
            </a:avLst>
          </a:prstGeom>
          <a:gradFill rotWithShape="1">
            <a:gsLst>
              <a:gs pos="0">
                <a:srgbClr val="AACAE2">
                  <a:shade val="51000"/>
                  <a:satMod val="130000"/>
                </a:srgbClr>
              </a:gs>
              <a:gs pos="80000">
                <a:srgbClr val="AACAE2">
                  <a:shade val="93000"/>
                  <a:satMod val="130000"/>
                </a:srgbClr>
              </a:gs>
              <a:gs pos="100000">
                <a:srgbClr val="AACAE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id="{B83CFD15-B74B-45AA-98F8-C11DB1EFC19B}"/>
              </a:ext>
            </a:extLst>
          </p:cNvPr>
          <p:cNvSpPr>
            <a:spLocks noChangeArrowheads="1"/>
          </p:cNvSpPr>
          <p:nvPr/>
        </p:nvSpPr>
        <p:spPr bwMode="auto">
          <a:xfrm rot="2613624">
            <a:off x="10030306" y="1737359"/>
            <a:ext cx="576263" cy="360363"/>
          </a:xfrm>
          <a:prstGeom prst="rightArrow">
            <a:avLst>
              <a:gd name="adj1" fmla="val 50000"/>
              <a:gd name="adj2" fmla="val 39978"/>
            </a:avLst>
          </a:prstGeom>
          <a:gradFill rotWithShape="1">
            <a:gsLst>
              <a:gs pos="0">
                <a:srgbClr val="AACAE2">
                  <a:shade val="51000"/>
                  <a:satMod val="130000"/>
                </a:srgbClr>
              </a:gs>
              <a:gs pos="80000">
                <a:srgbClr val="AACAE2">
                  <a:shade val="93000"/>
                  <a:satMod val="130000"/>
                </a:srgbClr>
              </a:gs>
              <a:gs pos="100000">
                <a:srgbClr val="AACAE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AutoShape 15">
            <a:extLst>
              <a:ext uri="{FF2B5EF4-FFF2-40B4-BE49-F238E27FC236}">
                <a16:creationId xmlns:a16="http://schemas.microsoft.com/office/drawing/2014/main" id="{56B375C6-A5F9-4651-BBE8-AF19A8E7F839}"/>
              </a:ext>
            </a:extLst>
          </p:cNvPr>
          <p:cNvSpPr>
            <a:spLocks noChangeArrowheads="1"/>
          </p:cNvSpPr>
          <p:nvPr/>
        </p:nvSpPr>
        <p:spPr bwMode="auto">
          <a:xfrm rot="13860069">
            <a:off x="1834137" y="5131018"/>
            <a:ext cx="576262" cy="360362"/>
          </a:xfrm>
          <a:prstGeom prst="rightArrow">
            <a:avLst>
              <a:gd name="adj1" fmla="val 50000"/>
              <a:gd name="adj2" fmla="val 39978"/>
            </a:avLst>
          </a:prstGeom>
          <a:gradFill rotWithShape="1">
            <a:gsLst>
              <a:gs pos="0">
                <a:srgbClr val="DADADA">
                  <a:shade val="51000"/>
                  <a:satMod val="130000"/>
                </a:srgbClr>
              </a:gs>
              <a:gs pos="80000">
                <a:srgbClr val="DADADA">
                  <a:shade val="93000"/>
                  <a:satMod val="130000"/>
                </a:srgbClr>
              </a:gs>
              <a:gs pos="100000">
                <a:srgbClr val="DADADA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5" name="AutoShape 16">
            <a:extLst>
              <a:ext uri="{FF2B5EF4-FFF2-40B4-BE49-F238E27FC236}">
                <a16:creationId xmlns:a16="http://schemas.microsoft.com/office/drawing/2014/main" id="{34FC065C-175D-416F-AE7E-5F981EF741C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902773" y="5900489"/>
            <a:ext cx="576263" cy="360363"/>
          </a:xfrm>
          <a:prstGeom prst="rightArrow">
            <a:avLst>
              <a:gd name="adj1" fmla="val 50000"/>
              <a:gd name="adj2" fmla="val 39978"/>
            </a:avLst>
          </a:prstGeom>
          <a:gradFill rotWithShape="1">
            <a:gsLst>
              <a:gs pos="0">
                <a:srgbClr val="DADADA">
                  <a:shade val="51000"/>
                  <a:satMod val="130000"/>
                </a:srgbClr>
              </a:gs>
              <a:gs pos="80000">
                <a:srgbClr val="DADADA">
                  <a:shade val="93000"/>
                  <a:satMod val="130000"/>
                </a:srgbClr>
              </a:gs>
              <a:gs pos="100000">
                <a:srgbClr val="DADADA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AutoShape 17">
            <a:extLst>
              <a:ext uri="{FF2B5EF4-FFF2-40B4-BE49-F238E27FC236}">
                <a16:creationId xmlns:a16="http://schemas.microsoft.com/office/drawing/2014/main" id="{E5F17862-DC35-4A18-BB93-1156B4FF92E1}"/>
              </a:ext>
            </a:extLst>
          </p:cNvPr>
          <p:cNvSpPr>
            <a:spLocks noChangeArrowheads="1"/>
          </p:cNvSpPr>
          <p:nvPr/>
        </p:nvSpPr>
        <p:spPr bwMode="auto">
          <a:xfrm rot="7847318">
            <a:off x="10021992" y="5030068"/>
            <a:ext cx="576262" cy="360363"/>
          </a:xfrm>
          <a:prstGeom prst="rightArrow">
            <a:avLst>
              <a:gd name="adj1" fmla="val 50000"/>
              <a:gd name="adj2" fmla="val 39978"/>
            </a:avLst>
          </a:prstGeom>
          <a:gradFill rotWithShape="1">
            <a:gsLst>
              <a:gs pos="0">
                <a:srgbClr val="DADADA">
                  <a:shade val="51000"/>
                  <a:satMod val="130000"/>
                </a:srgbClr>
              </a:gs>
              <a:gs pos="80000">
                <a:srgbClr val="DADADA">
                  <a:shade val="93000"/>
                  <a:satMod val="130000"/>
                </a:srgbClr>
              </a:gs>
              <a:gs pos="100000">
                <a:srgbClr val="DADADA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7" name="AutoShape 18">
            <a:extLst>
              <a:ext uri="{FF2B5EF4-FFF2-40B4-BE49-F238E27FC236}">
                <a16:creationId xmlns:a16="http://schemas.microsoft.com/office/drawing/2014/main" id="{2B152671-4E8F-475E-8E22-54631E2AF67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0398243" y="3365635"/>
            <a:ext cx="576262" cy="360363"/>
          </a:xfrm>
          <a:prstGeom prst="rightArrow">
            <a:avLst>
              <a:gd name="adj1" fmla="val 50000"/>
              <a:gd name="adj2" fmla="val 39978"/>
            </a:avLst>
          </a:prstGeom>
          <a:gradFill rotWithShape="1">
            <a:gsLst>
              <a:gs pos="0">
                <a:srgbClr val="AACAE2">
                  <a:shade val="51000"/>
                  <a:satMod val="130000"/>
                </a:srgbClr>
              </a:gs>
              <a:gs pos="80000">
                <a:srgbClr val="AACAE2">
                  <a:shade val="93000"/>
                  <a:satMod val="130000"/>
                </a:srgbClr>
              </a:gs>
              <a:gs pos="100000">
                <a:srgbClr val="AACAE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8" name="AutoShape 19">
            <a:extLst>
              <a:ext uri="{FF2B5EF4-FFF2-40B4-BE49-F238E27FC236}">
                <a16:creationId xmlns:a16="http://schemas.microsoft.com/office/drawing/2014/main" id="{71AC594F-61F6-4027-AF63-ACB1728A1D73}"/>
              </a:ext>
            </a:extLst>
          </p:cNvPr>
          <p:cNvSpPr>
            <a:spLocks noChangeArrowheads="1"/>
          </p:cNvSpPr>
          <p:nvPr/>
        </p:nvSpPr>
        <p:spPr bwMode="auto">
          <a:xfrm rot="18504324">
            <a:off x="1717757" y="1946405"/>
            <a:ext cx="576262" cy="360363"/>
          </a:xfrm>
          <a:prstGeom prst="rightArrow">
            <a:avLst>
              <a:gd name="adj1" fmla="val 50000"/>
              <a:gd name="adj2" fmla="val 39978"/>
            </a:avLst>
          </a:prstGeom>
          <a:gradFill rotWithShape="1">
            <a:gsLst>
              <a:gs pos="0">
                <a:srgbClr val="AACAE2">
                  <a:shade val="51000"/>
                  <a:satMod val="130000"/>
                </a:srgbClr>
              </a:gs>
              <a:gs pos="80000">
                <a:srgbClr val="AACAE2">
                  <a:shade val="93000"/>
                  <a:satMod val="130000"/>
                </a:srgbClr>
              </a:gs>
              <a:gs pos="100000">
                <a:srgbClr val="AACAE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5F5A1E38-74CB-4107-8348-3FA7CABC0E8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411523" y="3564664"/>
            <a:ext cx="576262" cy="360363"/>
          </a:xfrm>
          <a:prstGeom prst="rightArrow">
            <a:avLst>
              <a:gd name="adj1" fmla="val 50000"/>
              <a:gd name="adj2" fmla="val 39978"/>
            </a:avLst>
          </a:prstGeom>
          <a:gradFill rotWithShape="1">
            <a:gsLst>
              <a:gs pos="0">
                <a:srgbClr val="AACAE2">
                  <a:shade val="51000"/>
                  <a:satMod val="130000"/>
                </a:srgbClr>
              </a:gs>
              <a:gs pos="80000">
                <a:srgbClr val="AACAE2">
                  <a:shade val="93000"/>
                  <a:satMod val="130000"/>
                </a:srgbClr>
              </a:gs>
              <a:gs pos="100000">
                <a:srgbClr val="AACAE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22" name="AutoShape 11">
            <a:extLst>
              <a:ext uri="{FF2B5EF4-FFF2-40B4-BE49-F238E27FC236}">
                <a16:creationId xmlns:a16="http://schemas.microsoft.com/office/drawing/2014/main" id="{093C3A8F-435D-412C-A2BB-11159850B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0602" y="1036800"/>
            <a:ext cx="2189411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886E0">
                  <a:shade val="51000"/>
                  <a:satMod val="130000"/>
                </a:srgbClr>
              </a:gs>
              <a:gs pos="80000">
                <a:srgbClr val="A886E0">
                  <a:shade val="93000"/>
                  <a:satMod val="130000"/>
                </a:srgbClr>
              </a:gs>
              <a:gs pos="100000">
                <a:srgbClr val="A886E0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kern="0" dirty="0">
                <a:solidFill>
                  <a:prstClr val="white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10. 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coring</a:t>
            </a:r>
            <a:endParaRPr kumimoji="0" lang="zh-TW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23" name="AutoShape 11">
            <a:extLst>
              <a:ext uri="{FF2B5EF4-FFF2-40B4-BE49-F238E27FC236}">
                <a16:creationId xmlns:a16="http://schemas.microsoft.com/office/drawing/2014/main" id="{B7D1F6F6-CAEE-2C4F-897B-3264959B4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049" y="2577398"/>
            <a:ext cx="3798000" cy="720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886E0">
                  <a:shade val="51000"/>
                  <a:satMod val="130000"/>
                </a:srgbClr>
              </a:gs>
              <a:gs pos="80000">
                <a:srgbClr val="A886E0">
                  <a:shade val="93000"/>
                  <a:satMod val="130000"/>
                </a:srgbClr>
              </a:gs>
              <a:gs pos="100000">
                <a:srgbClr val="A886E0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800" kern="0" dirty="0">
                <a:solidFill>
                  <a:prstClr val="white"/>
                </a:solidFill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9. </a:t>
            </a:r>
            <a:r>
              <a:rPr kumimoji="0" lang="en-US" altLang="zh-TW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軟正黑體" panose="020B0604030504040204" pitchFamily="34" charset="-120"/>
                <a:cs typeface="Calibri" panose="020F0502020204030204" pitchFamily="34" charset="0"/>
              </a:rPr>
              <a:t>Getting Started Guide</a:t>
            </a:r>
            <a:endParaRPr kumimoji="0" lang="zh-TW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24" name="AutoShape 16">
            <a:extLst>
              <a:ext uri="{FF2B5EF4-FFF2-40B4-BE49-F238E27FC236}">
                <a16:creationId xmlns:a16="http://schemas.microsoft.com/office/drawing/2014/main" id="{F94B8842-6EE2-6646-BFEF-952D1D60EED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700733" y="5876975"/>
            <a:ext cx="576000" cy="360000"/>
          </a:xfrm>
          <a:prstGeom prst="rightArrow">
            <a:avLst>
              <a:gd name="adj1" fmla="val 50000"/>
              <a:gd name="adj2" fmla="val 39978"/>
            </a:avLst>
          </a:prstGeom>
          <a:gradFill rotWithShape="1">
            <a:gsLst>
              <a:gs pos="0">
                <a:srgbClr val="DADADA">
                  <a:shade val="51000"/>
                  <a:satMod val="130000"/>
                </a:srgbClr>
              </a:gs>
              <a:gs pos="80000">
                <a:srgbClr val="DADADA">
                  <a:shade val="93000"/>
                  <a:satMod val="130000"/>
                </a:srgbClr>
              </a:gs>
              <a:gs pos="100000">
                <a:srgbClr val="DADADA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661802-F0D9-4022-A06F-8398A22593F0}"/>
              </a:ext>
            </a:extLst>
          </p:cNvPr>
          <p:cNvSpPr txBox="1"/>
          <p:nvPr/>
        </p:nvSpPr>
        <p:spPr>
          <a:xfrm>
            <a:off x="4276733" y="3191873"/>
            <a:ext cx="4203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Successful Leader</a:t>
            </a:r>
            <a:endParaRPr kumimoji="1" lang="en-US" altLang="zh-TW" sz="40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48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 animBg="1"/>
      <p:bldP spid="23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4" name="Date Placeholder 1"/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b="0" u="none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15045" name="Footer Placeholder 2"/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b="0" u="none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15046" name="Date Placeholder 3"/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b="0" u="none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64276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46220" y="435451"/>
            <a:ext cx="8057147" cy="529992"/>
          </a:xfrm>
          <a:noFill/>
          <a:effectLst>
            <a:outerShdw algn="ctr" rotWithShape="0">
              <a:schemeClr val="tx1">
                <a:alpha val="75000"/>
              </a:schemeClr>
            </a:outerShdw>
          </a:effectLst>
        </p:spPr>
        <p:txBody>
          <a:bodyPr/>
          <a:lstStyle/>
          <a:p>
            <a:r>
              <a:rPr lang="en-US" altLang="zh-TW" sz="32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/>
              </a:rPr>
              <a:t>My Stumbling blocks </a:t>
            </a:r>
            <a:endParaRPr lang="en-US" altLang="en-US" sz="3200" b="1" dirty="0">
              <a:solidFill>
                <a:schemeClr val="tx1"/>
              </a:solidFill>
              <a:ea typeface="华文仿宋"/>
              <a:cs typeface="华文仿宋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69115" y="1252431"/>
            <a:ext cx="1041117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TW" sz="2400" dirty="0">
              <a:solidFill>
                <a:srgbClr val="FFFFFF"/>
              </a:solidFill>
              <a:latin typeface="Arial" pitchFamily="34" charset="0"/>
              <a:ea typeface="MS PGothic" pitchFamily="34" charset="-128"/>
              <a:cs typeface="Arial"/>
            </a:endParaRPr>
          </a:p>
          <a:p>
            <a:pPr marL="800100" lvl="1" indent="-3429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/>
              </a:rPr>
              <a:t>Small mindset - Only a $300 business, commission from BV only</a:t>
            </a:r>
          </a:p>
          <a:p>
            <a:pPr marL="800100" lvl="1" indent="-3429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/>
              </a:rPr>
              <a:t>Products were too expensive</a:t>
            </a:r>
          </a:p>
          <a:p>
            <a:pPr marL="800100" lvl="1" indent="-3429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/>
              </a:rPr>
              <a:t>No </a:t>
            </a:r>
            <a:r>
              <a:rPr lang="en-US" altLang="zh-TW" sz="2400" dirty="0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/>
              </a:rPr>
              <a:t>SHOP.COM </a:t>
            </a:r>
            <a:r>
              <a:rPr lang="en-US" altLang="zh-TW" sz="24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/>
              </a:rPr>
              <a:t>site</a:t>
            </a:r>
          </a:p>
          <a:p>
            <a:pPr marL="800100" lvl="1" indent="-3429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/>
              </a:rPr>
              <a:t>Limited range of products – poor packaging</a:t>
            </a:r>
          </a:p>
          <a:p>
            <a:pPr marL="800100" lvl="1" indent="-3429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/>
              </a:rPr>
              <a:t>Training were boring ( my personal experience)</a:t>
            </a:r>
          </a:p>
          <a:p>
            <a:pPr marL="800100" lvl="1" indent="-3429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/>
              </a:rPr>
              <a:t>My husband strongly against the business.  How long?  5 Years!</a:t>
            </a:r>
          </a:p>
          <a:p>
            <a:pPr marL="800100" lvl="1" indent="-3429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zh-TW" sz="24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/>
              </a:rPr>
              <a:t>No Clear goal</a:t>
            </a: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zh-TW" altLang="en-US" sz="2400" dirty="0">
              <a:solidFill>
                <a:srgbClr val="FFFFFF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300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_Hqtrs_08_LR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7" r="18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Rectangle 2">
            <a:extLst>
              <a:ext uri="{FF2B5EF4-FFF2-40B4-BE49-F238E27FC236}">
                <a16:creationId xmlns:a16="http://schemas.microsoft.com/office/drawing/2014/main" id="{B4AC3F3F-2A2E-4914-90C2-B3D3644E4D78}"/>
              </a:ext>
            </a:extLst>
          </p:cNvPr>
          <p:cNvCxnSpPr/>
          <p:nvPr/>
        </p:nvCxnSpPr>
        <p:spPr>
          <a:xfrm>
            <a:off x="1596000" y="4639355"/>
            <a:ext cx="9000000" cy="0"/>
          </a:xfrm>
          <a:prstGeom prst="line">
            <a:avLst/>
          </a:prstGeom>
          <a:ln w="76200">
            <a:solidFill>
              <a:schemeClr val="tx1">
                <a:alpha val="6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tangle 1">
            <a:extLst>
              <a:ext uri="{FF2B5EF4-FFF2-40B4-BE49-F238E27FC236}">
                <a16:creationId xmlns:a16="http://schemas.microsoft.com/office/drawing/2014/main" id="{B2108C7B-4E6E-40A4-98FD-CA347DEDB900}"/>
              </a:ext>
            </a:extLst>
          </p:cNvPr>
          <p:cNvCxnSpPr/>
          <p:nvPr/>
        </p:nvCxnSpPr>
        <p:spPr>
          <a:xfrm>
            <a:off x="1660655" y="6660104"/>
            <a:ext cx="9000000" cy="0"/>
          </a:xfrm>
          <a:prstGeom prst="line">
            <a:avLst/>
          </a:prstGeom>
          <a:ln w="76200">
            <a:solidFill>
              <a:schemeClr val="tx1">
                <a:alpha val="6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FC9BD13-E27D-5E4C-80A2-1521F8542F13}"/>
              </a:ext>
            </a:extLst>
          </p:cNvPr>
          <p:cNvSpPr txBox="1"/>
          <p:nvPr/>
        </p:nvSpPr>
        <p:spPr>
          <a:xfrm>
            <a:off x="1327064" y="4820560"/>
            <a:ext cx="9537872" cy="1754326"/>
          </a:xfrm>
          <a:prstGeom prst="rect">
            <a:avLst/>
          </a:prstGeom>
          <a:noFill/>
          <a:effectLst>
            <a:glow>
              <a:schemeClr val="tx1"/>
            </a:glow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ffectLst>
                  <a:glow rad="63500">
                    <a:schemeClr val="accent1">
                      <a:alpha val="76000"/>
                    </a:schemeClr>
                  </a:glow>
                </a:effectLst>
              </a:rPr>
              <a:t>Provides an opportunity for ordinary people to make passive income from </a:t>
            </a:r>
            <a:r>
              <a:rPr lang="en-US" sz="3600" dirty="0">
                <a:effectLst>
                  <a:glow rad="63500">
                    <a:schemeClr val="accent1"/>
                  </a:glow>
                </a:effectLst>
              </a:rPr>
              <a:t>generation</a:t>
            </a:r>
            <a:r>
              <a:rPr lang="en-US" sz="3600" dirty="0">
                <a:effectLst>
                  <a:glow rad="63500">
                    <a:schemeClr val="accent1">
                      <a:alpha val="76000"/>
                    </a:schemeClr>
                  </a:glow>
                </a:effectLst>
              </a:rPr>
              <a:t> to generation</a:t>
            </a:r>
          </a:p>
        </p:txBody>
      </p:sp>
    </p:spTree>
    <p:extLst>
      <p:ext uri="{BB962C8B-B14F-4D97-AF65-F5344CB8AC3E}">
        <p14:creationId xmlns:p14="http://schemas.microsoft.com/office/powerpoint/2010/main" val="1349378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15BF0448-8685-4EBF-B5A3-D3B4AD8417A5}"/>
              </a:ext>
            </a:extLst>
          </p:cNvPr>
          <p:cNvSpPr/>
          <p:nvPr/>
        </p:nvSpPr>
        <p:spPr>
          <a:xfrm>
            <a:off x="-1" y="0"/>
            <a:ext cx="8715376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559A6FC8-9B01-4134-B2A4-ACF9991CBC8B}"/>
              </a:ext>
            </a:extLst>
          </p:cNvPr>
          <p:cNvSpPr txBox="1">
            <a:spLocks/>
          </p:cNvSpPr>
          <p:nvPr/>
        </p:nvSpPr>
        <p:spPr>
          <a:xfrm>
            <a:off x="182776" y="153282"/>
            <a:ext cx="8443866" cy="57332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  <a:defRPr/>
            </a:pPr>
            <a:r>
              <a:rPr lang="en-AU" altLang="zh-TW" sz="28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Ordinary people are not good at selling</a:t>
            </a:r>
          </a:p>
          <a:p>
            <a:pPr marL="0" lvl="0" indent="0">
              <a:buNone/>
              <a:defRPr/>
            </a:pPr>
            <a:r>
              <a:rPr kumimoji="0" lang="en-AU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軟正黑體" panose="020B0604030504040204" pitchFamily="34" charset="-120"/>
              </a:rPr>
              <a:t>	1 to 1 marketing /</a:t>
            </a:r>
            <a:r>
              <a:rPr lang="en-AU" sz="2800" b="1" dirty="0">
                <a:solidFill>
                  <a:srgbClr val="FFFF00"/>
                </a:solidFill>
              </a:rPr>
              <a:t> Product Brokerage 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  <a:p>
            <a:pPr marL="0" lvl="0" indent="0">
              <a:buNone/>
              <a:defRPr/>
            </a:pPr>
            <a:r>
              <a:rPr lang="en-AU" altLang="zh-TW" sz="2800" b="1" dirty="0">
                <a:solidFill>
                  <a:prstClr val="white"/>
                </a:solidFill>
                <a:ea typeface="微軟正黑體" panose="020B0604030504040204" pitchFamily="34" charset="-120"/>
              </a:rPr>
              <a:t>Ordinary people have limited abilities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軟正黑體" panose="020B0604030504040204" pitchFamily="34" charset="-120"/>
              </a:rPr>
              <a:t>	MPCP /Leverage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  <a:p>
            <a:pPr marL="0" lvl="0" indent="0">
              <a:buNone/>
              <a:defRPr/>
            </a:pPr>
            <a:r>
              <a:rPr lang="en-AU" altLang="zh-TW" sz="28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Ordinary people do not understand entrepreneurship but have the desire to learn</a:t>
            </a:r>
          </a:p>
          <a:p>
            <a:pPr marL="0" lvl="0" indent="0">
              <a:buNone/>
              <a:defRPr/>
            </a:pPr>
            <a:r>
              <a:rPr kumimoji="0" lang="en-US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軟正黑體" panose="020B0604030504040204" pitchFamily="34" charset="-120"/>
              </a:rPr>
              <a:t>	GMTSS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軟正黑體" panose="020B0604030504040204" pitchFamily="34" charset="-120"/>
              </a:rPr>
              <a:t>｜</a:t>
            </a:r>
            <a:r>
              <a:rPr kumimoji="0" lang="en-AU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軟正黑體" panose="020B0604030504040204" pitchFamily="34" charset="-120"/>
              </a:rPr>
              <a:t>MA University</a:t>
            </a:r>
            <a:r>
              <a:rPr kumimoji="0" lang="en-AU" altLang="zh-TW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軟正黑體" panose="020B0604030504040204" pitchFamily="34" charset="-120"/>
              </a:rPr>
              <a:t> concept</a:t>
            </a:r>
            <a:endParaRPr kumimoji="0" lang="en-US" altLang="zh-TW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軟正黑體" panose="020B0604030504040204" pitchFamily="34" charset="-120"/>
            </a:endParaRPr>
          </a:p>
          <a:p>
            <a:pPr marL="0" lvl="0" indent="0">
              <a:buNone/>
              <a:defRPr/>
            </a:pPr>
            <a:r>
              <a:rPr lang="en-AU" altLang="zh-TW" sz="28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Ordinary people have limited funds and 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altLang="zh-TW" sz="2800" b="1" dirty="0">
                <a:solidFill>
                  <a:srgbClr val="FFFF00"/>
                </a:solidFill>
                <a:ea typeface="微軟正黑體" panose="020B0604030504040204" pitchFamily="34" charset="-120"/>
              </a:rPr>
              <a:t>	</a:t>
            </a:r>
            <a:r>
              <a:rPr lang="en-AU" altLang="zh-TW" sz="2800" b="1" dirty="0" err="1">
                <a:solidFill>
                  <a:srgbClr val="FFFF00"/>
                </a:solidFill>
                <a:ea typeface="微軟正黑體" panose="020B0604030504040204" pitchFamily="34" charset="-120"/>
              </a:rPr>
              <a:t>UnFranchise</a:t>
            </a:r>
            <a:r>
              <a:rPr lang="en-AU" altLang="zh-TW" sz="2800" b="1" dirty="0">
                <a:solidFill>
                  <a:srgbClr val="FFFF00"/>
                </a:solidFill>
                <a:ea typeface="微軟正黑體" panose="020B0604030504040204" pitchFamily="34" charset="-120"/>
              </a:rPr>
              <a:t> Business</a:t>
            </a:r>
            <a:r>
              <a:rPr kumimoji="0" lang="zh-TW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軟正黑體" panose="020B0604030504040204" pitchFamily="34" charset="-120"/>
              </a:rPr>
              <a:t>｜</a:t>
            </a:r>
            <a:r>
              <a:rPr kumimoji="0" lang="en-AU" altLang="zh-TW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軟正黑體" panose="020B0604030504040204" pitchFamily="34" charset="-120"/>
              </a:rPr>
              <a:t>Low</a:t>
            </a:r>
            <a:r>
              <a:rPr kumimoji="0" lang="en-AU" altLang="zh-TW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微軟正黑體" panose="020B0604030504040204" pitchFamily="34" charset="-120"/>
              </a:rPr>
              <a:t> risk with high return</a:t>
            </a:r>
            <a:endParaRPr kumimoji="0" lang="zh-TW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微軟正黑體" panose="020B0604030504040204" pitchFamily="34" charset="-12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C66824-79F2-384F-9D14-2F2226F16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6752" y="1234334"/>
            <a:ext cx="2664195" cy="333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3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0FBDF0-6C7B-EB46-81AB-0E8E043DC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AutoShape 2" descr="ãé çºãçåçæå°çµæ">
            <a:extLst>
              <a:ext uri="{FF2B5EF4-FFF2-40B4-BE49-F238E27FC236}">
                <a16:creationId xmlns:a16="http://schemas.microsoft.com/office/drawing/2014/main" id="{6CA28B7D-F1A2-4656-A55A-A9A0A11E94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EDCE1D3-6AC0-45D1-8976-608F970A8665}"/>
              </a:ext>
            </a:extLst>
          </p:cNvPr>
          <p:cNvSpPr txBox="1"/>
          <p:nvPr/>
        </p:nvSpPr>
        <p:spPr>
          <a:xfrm>
            <a:off x="872123" y="4610362"/>
            <a:ext cx="9835981" cy="2067165"/>
          </a:xfrm>
          <a:prstGeom prst="rect">
            <a:avLst/>
          </a:prstGeom>
          <a:noFill/>
          <a:effectLst>
            <a:glow rad="50800">
              <a:schemeClr val="accent1"/>
            </a:glow>
          </a:effectLst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AU" altLang="zh-TW" sz="3200" b="1" dirty="0">
                <a:ln w="12700">
                  <a:solidFill>
                    <a:schemeClr val="accent1"/>
                  </a:solidFill>
                  <a:round/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Good business opportunity.  Good company</a:t>
            </a:r>
          </a:p>
          <a:p>
            <a:pPr lvl="0" algn="ctr" defTabSz="914400">
              <a:defRPr/>
            </a:pPr>
            <a:r>
              <a:rPr lang="en-AU" altLang="zh-TW" sz="3200" b="1" dirty="0">
                <a:ln w="12700">
                  <a:solidFill>
                    <a:schemeClr val="accent1"/>
                  </a:solidFill>
                  <a:round/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Great products. Outstanding portal</a:t>
            </a:r>
          </a:p>
          <a:p>
            <a:pPr lvl="0" algn="ctr" defTabSz="914400">
              <a:defRPr/>
            </a:pPr>
            <a:r>
              <a:rPr lang="en-AU" altLang="zh-TW" sz="3200" b="1" dirty="0">
                <a:ln w="12700">
                  <a:solidFill>
                    <a:schemeClr val="accent1"/>
                  </a:solidFill>
                  <a:round/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What is your why? </a:t>
            </a:r>
          </a:p>
          <a:p>
            <a:pPr lvl="0" algn="ctr" defTabSz="914400">
              <a:defRPr/>
            </a:pPr>
            <a:r>
              <a:rPr lang="en-AU" altLang="zh-TW" sz="3200" b="1" dirty="0">
                <a:ln w="12700">
                  <a:solidFill>
                    <a:schemeClr val="accent1"/>
                  </a:solidFill>
                  <a:round/>
                </a:ln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		What are your goals?</a:t>
            </a:r>
          </a:p>
        </p:txBody>
      </p:sp>
    </p:spTree>
    <p:extLst>
      <p:ext uri="{BB962C8B-B14F-4D97-AF65-F5344CB8AC3E}">
        <p14:creationId xmlns:p14="http://schemas.microsoft.com/office/powerpoint/2010/main" val="245327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AE910F-F9C4-4542-AE4D-BEE1C751BAD2}"/>
              </a:ext>
            </a:extLst>
          </p:cNvPr>
          <p:cNvSpPr txBox="1"/>
          <p:nvPr/>
        </p:nvSpPr>
        <p:spPr>
          <a:xfrm>
            <a:off x="842963" y="471488"/>
            <a:ext cx="960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best way to show your belief -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71B188-C262-D24F-88A7-9547511BD9D9}"/>
              </a:ext>
            </a:extLst>
          </p:cNvPr>
          <p:cNvSpPr txBox="1"/>
          <p:nvPr/>
        </p:nvSpPr>
        <p:spPr>
          <a:xfrm>
            <a:off x="971550" y="1385888"/>
            <a:ext cx="880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Convention Ticket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750ACB-0C21-1B46-B698-9267C95057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56"/>
          <a:stretch/>
        </p:blipFill>
        <p:spPr>
          <a:xfrm>
            <a:off x="0" y="0"/>
            <a:ext cx="5564274" cy="69088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9FC0C4-7D97-8F41-B171-47F4FC0682D6}"/>
              </a:ext>
            </a:extLst>
          </p:cNvPr>
          <p:cNvSpPr txBox="1"/>
          <p:nvPr/>
        </p:nvSpPr>
        <p:spPr>
          <a:xfrm>
            <a:off x="6010275" y="759411"/>
            <a:ext cx="5405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Your KPI - Tickets</a:t>
            </a:r>
          </a:p>
        </p:txBody>
      </p:sp>
    </p:spTree>
    <p:extLst>
      <p:ext uri="{BB962C8B-B14F-4D97-AF65-F5344CB8AC3E}">
        <p14:creationId xmlns:p14="http://schemas.microsoft.com/office/powerpoint/2010/main" val="386878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5FE8C6-128B-9244-A748-814DC96C7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 4"/>
          <p:cNvSpPr/>
          <p:nvPr/>
        </p:nvSpPr>
        <p:spPr>
          <a:xfrm>
            <a:off x="751223" y="310172"/>
            <a:ext cx="67617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4800" b="1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The road to success</a:t>
            </a:r>
            <a:endParaRPr lang="zh-TW" altLang="en-US" sz="4800" b="1" dirty="0">
              <a:solidFill>
                <a:srgbClr val="FFFFFF"/>
              </a:solidFill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6" name="t 5"/>
          <p:cNvSpPr/>
          <p:nvPr/>
        </p:nvSpPr>
        <p:spPr>
          <a:xfrm>
            <a:off x="549442" y="1884948"/>
            <a:ext cx="80744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zh-TW" sz="3600" b="1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Belief</a:t>
            </a:r>
            <a:endParaRPr lang="en-US" altLang="zh-TW" sz="2400" dirty="0">
              <a:solidFill>
                <a:srgbClr val="FFFFFF"/>
              </a:solidFill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  <a:p>
            <a:pPr marL="742950" indent="-74295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zh-TW" sz="3600" b="1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Action</a:t>
            </a:r>
            <a:endParaRPr lang="en-US" altLang="zh-TW" sz="2400" dirty="0">
              <a:solidFill>
                <a:srgbClr val="FFFFFF"/>
              </a:solidFill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  <a:p>
            <a:pPr marL="742950" indent="-74295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zh-TW" sz="3600" b="1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Gratitude</a:t>
            </a:r>
            <a:endParaRPr lang="en-US" altLang="zh-TW" sz="2400" dirty="0">
              <a:solidFill>
                <a:srgbClr val="FFFFFF"/>
              </a:solidFill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  <a:p>
            <a:pPr marL="742950" indent="-74295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arenR"/>
            </a:pPr>
            <a:r>
              <a:rPr lang="en-US" altLang="zh-TW" sz="3600" b="1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Perseverance</a:t>
            </a:r>
            <a:endParaRPr lang="en-US" altLang="zh-TW" sz="3600" dirty="0">
              <a:solidFill>
                <a:srgbClr val="FFFFFF"/>
              </a:solidFill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62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webintravel.com/wp-content/uploads/2015/05/iStock_000036210854_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91186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091240" y="2683775"/>
            <a:ext cx="4576764" cy="1522203"/>
            <a:chOff x="533400" y="2038350"/>
            <a:chExt cx="3890963" cy="1522203"/>
          </a:xfrm>
        </p:grpSpPr>
        <p:sp>
          <p:nvSpPr>
            <p:cNvPr id="4" name="TextBox 3"/>
            <p:cNvSpPr txBox="1"/>
            <p:nvPr/>
          </p:nvSpPr>
          <p:spPr>
            <a:xfrm>
              <a:off x="919163" y="2038350"/>
              <a:ext cx="3505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68790">
                <a:defRPr/>
              </a:pPr>
              <a:r>
                <a:rPr lang="en-US" sz="5400" b="1" cap="all" spc="-300" dirty="0">
                  <a:solidFill>
                    <a:srgbClr val="222A35"/>
                  </a:solidFill>
                  <a:latin typeface="Raleway" panose="020B0503030101060003" pitchFamily="34" charset="0"/>
                  <a:ea typeface="MS PGothic" pitchFamily="34" charset="-128"/>
                </a:rPr>
                <a:t>The  sky’s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3400" y="2544890"/>
              <a:ext cx="38909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68790">
                <a:defRPr/>
              </a:pPr>
              <a:r>
                <a:rPr lang="en-US" sz="6000" cap="all" spc="-150" dirty="0">
                  <a:solidFill>
                    <a:srgbClr val="222A35"/>
                  </a:solidFill>
                  <a:latin typeface="Lato Black" panose="020F0A02020204030203" pitchFamily="34" charset="0"/>
                  <a:ea typeface="MS PGothic" pitchFamily="34" charset="-128"/>
                </a:rPr>
                <a:t>The limit!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52600" y="4511906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sz="3600" b="1" dirty="0">
                <a:solidFill>
                  <a:srgbClr val="222A35"/>
                </a:solidFill>
                <a:latin typeface="Arial Black" panose="020B0A04020102020204" pitchFamily="34" charset="0"/>
                <a:ea typeface="MS PGothic" pitchFamily="34" charset="-128"/>
              </a:rPr>
              <a:t>Wishing all of you a happy Market Australia year!</a:t>
            </a:r>
          </a:p>
        </p:txBody>
      </p:sp>
    </p:spTree>
    <p:extLst>
      <p:ext uri="{BB962C8B-B14F-4D97-AF65-F5344CB8AC3E}">
        <p14:creationId xmlns:p14="http://schemas.microsoft.com/office/powerpoint/2010/main" val="69559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7653" name="Picture 135">
            <a:extLst>
              <a:ext uri="{FF2B5EF4-FFF2-40B4-BE49-F238E27FC236}">
                <a16:creationId xmlns:a16="http://schemas.microsoft.com/office/drawing/2014/main" id="{844EE02A-F0F8-4A23-B21D-CF2066B65D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6427654" name="Picture 137">
            <a:extLst>
              <a:ext uri="{FF2B5EF4-FFF2-40B4-BE49-F238E27FC236}">
                <a16:creationId xmlns:a16="http://schemas.microsoft.com/office/drawing/2014/main" id="{99F13062-7BB6-4A97-B661-CDE2EDEAE7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6427655" name="Oval 139">
            <a:extLst>
              <a:ext uri="{FF2B5EF4-FFF2-40B4-BE49-F238E27FC236}">
                <a16:creationId xmlns:a16="http://schemas.microsoft.com/office/drawing/2014/main" id="{44F3197D-248B-46C5-B6EE-003F4E0C6C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427656" name="Picture 141">
            <a:extLst>
              <a:ext uri="{FF2B5EF4-FFF2-40B4-BE49-F238E27FC236}">
                <a16:creationId xmlns:a16="http://schemas.microsoft.com/office/drawing/2014/main" id="{FFC3E649-106F-4B41-9FF5-327536E4CF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6427657" name="Picture 143">
            <a:extLst>
              <a:ext uri="{FF2B5EF4-FFF2-40B4-BE49-F238E27FC236}">
                <a16:creationId xmlns:a16="http://schemas.microsoft.com/office/drawing/2014/main" id="{79F6731C-42C0-45DB-9F9A-B831CBEC51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6427658" name="Rectangle 145">
            <a:extLst>
              <a:ext uri="{FF2B5EF4-FFF2-40B4-BE49-F238E27FC236}">
                <a16:creationId xmlns:a16="http://schemas.microsoft.com/office/drawing/2014/main" id="{040549E2-C5A5-4ED5-80AB-070FEBDF532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276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46111" y="452718"/>
            <a:ext cx="9404723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sz="3900"/>
              <a:t>My journey began with 2 Greensboro </a:t>
            </a:r>
            <a:br>
              <a:rPr lang="en-US" altLang="en-US" sz="3900"/>
            </a:br>
            <a:r>
              <a:rPr lang="en-US" altLang="en-US" sz="3900"/>
              <a:t>Convention Tickets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646111" y="2052918"/>
            <a:ext cx="330083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fontAlgn="base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altLang="zh-TW">
              <a:latin typeface="+mj-lt"/>
              <a:ea typeface="+mj-ea"/>
              <a:cs typeface="+mj-cs"/>
            </a:endParaRPr>
          </a:p>
          <a:p>
            <a:pPr marL="342900" indent="-342900" fontAlgn="base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altLang="zh-TW">
                <a:latin typeface="+mj-lt"/>
                <a:ea typeface="+mj-ea"/>
                <a:cs typeface="+mj-cs"/>
              </a:rPr>
              <a:t>Marian Kuo came to Perth for  3 days</a:t>
            </a:r>
          </a:p>
          <a:p>
            <a:pPr marL="342900" indent="-342900" fontAlgn="base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altLang="zh-TW">
                <a:latin typeface="+mj-lt"/>
                <a:ea typeface="+mj-ea"/>
                <a:cs typeface="+mj-cs"/>
              </a:rPr>
              <a:t>small team in Perth </a:t>
            </a:r>
          </a:p>
          <a:p>
            <a:pPr marL="342900" indent="-342900" fontAlgn="base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altLang="zh-TW">
                <a:latin typeface="+mj-lt"/>
                <a:ea typeface="+mj-ea"/>
                <a:cs typeface="+mj-cs"/>
              </a:rPr>
              <a:t>Just relocated back to Perth - jobless</a:t>
            </a:r>
          </a:p>
          <a:p>
            <a:pPr marL="342900" indent="-342900" fontAlgn="base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endParaRPr lang="en-US" altLang="zh-TW">
              <a:latin typeface="+mj-lt"/>
              <a:ea typeface="+mj-ea"/>
              <a:cs typeface="+mj-cs"/>
            </a:endParaRPr>
          </a:p>
          <a:p>
            <a:pPr marL="342900" indent="-342900" fontAlgn="base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altLang="zh-TW">
                <a:latin typeface="+mj-lt"/>
                <a:ea typeface="+mj-ea"/>
                <a:cs typeface="+mj-cs"/>
              </a:rPr>
              <a:t>She sold me 2 tickets to Greensboro Convention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6" r="4257" b="10"/>
          <a:stretch/>
        </p:blipFill>
        <p:spPr>
          <a:xfrm>
            <a:off x="9599612" y="831048"/>
            <a:ext cx="2669477" cy="204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9" name="Picture 8" descr="A close up of a piece of paper&#10;&#10;Description generated with very high confidence">
            <a:extLst>
              <a:ext uri="{FF2B5EF4-FFF2-40B4-BE49-F238E27FC236}">
                <a16:creationId xmlns:a16="http://schemas.microsoft.com/office/drawing/2014/main" id="{D1DE1F03-FC45-954E-8E4A-E03C9B673D9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" r="5" b="5"/>
          <a:stretch/>
        </p:blipFill>
        <p:spPr>
          <a:xfrm>
            <a:off x="4343750" y="4235600"/>
            <a:ext cx="2669477" cy="204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r="12917" b="3"/>
          <a:stretch/>
        </p:blipFill>
        <p:spPr>
          <a:xfrm>
            <a:off x="7768335" y="2052918"/>
            <a:ext cx="2669477" cy="41954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215044" name="Date Placeholder 1"/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b="0" u="none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15045" name="Footer Placeholder 2"/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b="0" u="none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15046" name="Date Placeholder 3"/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b="0" u="none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857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4" name="Date Placeholder 1"/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b="0" u="none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15045" name="Footer Placeholder 2"/>
          <p:cNvSpPr txBox="1">
            <a:spLocks noGrp="1"/>
          </p:cNvSpPr>
          <p:nvPr/>
        </p:nvSpPr>
        <p:spPr bwMode="auto">
          <a:xfrm>
            <a:off x="4648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b="0" u="none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215046" name="Date Placeholder 3"/>
          <p:cNvSpPr txBox="1">
            <a:spLocks noGrp="1"/>
          </p:cNvSpPr>
          <p:nvPr/>
        </p:nvSpPr>
        <p:spPr bwMode="auto">
          <a:xfrm>
            <a:off x="2209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600" b="1" u="sng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b="0" u="none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64276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97983" y="282083"/>
            <a:ext cx="7924800" cy="1143000"/>
          </a:xfrm>
          <a:noFill/>
          <a:effectLst>
            <a:outerShdw algn="ctr" rotWithShape="0">
              <a:schemeClr val="tx1">
                <a:alpha val="75000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altLang="en-US" sz="3000" b="1" dirty="0">
                <a:solidFill>
                  <a:schemeClr val="tx1"/>
                </a:solidFill>
                <a:ea typeface="华文仿宋"/>
                <a:cs typeface="华文仿宋"/>
              </a:rPr>
              <a:t>Our first Greensboro convention together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3" y="1425083"/>
            <a:ext cx="5850467" cy="438785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751720" y="1720840"/>
            <a:ext cx="19431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4800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/>
              </a:rPr>
              <a:t>NO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TW" sz="3600" dirty="0">
              <a:solidFill>
                <a:srgbClr val="FF0000"/>
              </a:solidFill>
              <a:latin typeface="Arial" pitchFamily="34" charset="0"/>
              <a:ea typeface="MS PGothic" pitchFamily="34" charset="-128"/>
              <a:cs typeface="Arial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TW" sz="3600" dirty="0">
              <a:solidFill>
                <a:srgbClr val="FF0000"/>
              </a:solidFill>
              <a:latin typeface="Arial" pitchFamily="34" charset="0"/>
              <a:ea typeface="MS PGothic" pitchFamily="34" charset="-128"/>
              <a:cs typeface="Arial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TW" sz="4800" b="1" dirty="0">
              <a:solidFill>
                <a:srgbClr val="FF0000"/>
              </a:solidFill>
              <a:latin typeface="Arial" pitchFamily="34" charset="0"/>
              <a:ea typeface="MS PGothic" pitchFamily="34" charset="-128"/>
              <a:cs typeface="Arial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4800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/>
              </a:rPr>
              <a:t>YES</a:t>
            </a:r>
            <a:endParaRPr lang="zh-TW" altLang="en-US" sz="4800" b="1" dirty="0">
              <a:solidFill>
                <a:srgbClr val="FF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sp>
        <p:nvSpPr>
          <p:cNvPr id="6" name="向下箭號 5"/>
          <p:cNvSpPr/>
          <p:nvPr/>
        </p:nvSpPr>
        <p:spPr bwMode="auto">
          <a:xfrm>
            <a:off x="7227970" y="2783701"/>
            <a:ext cx="990600" cy="10668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3600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  <p:sp>
        <p:nvSpPr>
          <p:cNvPr id="10" name="文字方塊 2">
            <a:extLst>
              <a:ext uri="{FF2B5EF4-FFF2-40B4-BE49-F238E27FC236}">
                <a16:creationId xmlns:a16="http://schemas.microsoft.com/office/drawing/2014/main" id="{4E486F65-96B9-B54F-8AC4-C2E41C65753C}"/>
              </a:ext>
            </a:extLst>
          </p:cNvPr>
          <p:cNvSpPr txBox="1"/>
          <p:nvPr/>
        </p:nvSpPr>
        <p:spPr>
          <a:xfrm>
            <a:off x="9450917" y="1659285"/>
            <a:ext cx="19431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/>
              </a:rPr>
              <a:t>From spare time  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TW" sz="3200" dirty="0">
              <a:solidFill>
                <a:srgbClr val="FF0000"/>
              </a:solidFill>
              <a:latin typeface="Arial" pitchFamily="34" charset="0"/>
              <a:ea typeface="MS PGothic" pitchFamily="34" charset="-128"/>
              <a:cs typeface="Arial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TW" sz="3200" dirty="0">
              <a:solidFill>
                <a:srgbClr val="FF0000"/>
              </a:solidFill>
              <a:latin typeface="Arial" pitchFamily="34" charset="0"/>
              <a:ea typeface="MS PGothic" pitchFamily="34" charset="-128"/>
              <a:cs typeface="Arial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TW" sz="3200" b="1" dirty="0">
              <a:solidFill>
                <a:srgbClr val="FF0000"/>
              </a:solidFill>
              <a:latin typeface="Arial" pitchFamily="34" charset="0"/>
              <a:ea typeface="MS PGothic" pitchFamily="34" charset="-128"/>
              <a:cs typeface="Arial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>
                <a:solidFill>
                  <a:srgbClr val="FF0000"/>
                </a:solidFill>
                <a:latin typeface="Arial" pitchFamily="34" charset="0"/>
                <a:ea typeface="MS PGothic" pitchFamily="34" charset="-128"/>
                <a:cs typeface="Arial"/>
              </a:rPr>
              <a:t>Part time</a:t>
            </a:r>
            <a:endParaRPr lang="zh-TW" altLang="en-US" sz="3200" b="1" dirty="0">
              <a:solidFill>
                <a:srgbClr val="FF0000"/>
              </a:solidFill>
              <a:latin typeface="Arial" pitchFamily="34" charset="0"/>
              <a:ea typeface="MS PGothic" pitchFamily="34" charset="-128"/>
              <a:cs typeface="Arial"/>
            </a:endParaRPr>
          </a:p>
        </p:txBody>
      </p:sp>
      <p:sp>
        <p:nvSpPr>
          <p:cNvPr id="11" name="向下箭號 5">
            <a:extLst>
              <a:ext uri="{FF2B5EF4-FFF2-40B4-BE49-F238E27FC236}">
                <a16:creationId xmlns:a16="http://schemas.microsoft.com/office/drawing/2014/main" id="{28D4F1BC-66CD-D64F-A7B5-6A0F1CB6F5D8}"/>
              </a:ext>
            </a:extLst>
          </p:cNvPr>
          <p:cNvSpPr/>
          <p:nvPr/>
        </p:nvSpPr>
        <p:spPr bwMode="auto">
          <a:xfrm>
            <a:off x="9927167" y="3317101"/>
            <a:ext cx="990600" cy="1066800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TW" altLang="en-US" sz="3600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62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58176" y="233422"/>
            <a:ext cx="8133823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Ex piano teacher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Ex Purchasing and Operation Manager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Market America’s Best Trainer of the year 2017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Market Australia’s Best Trainer of the year 2018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Leadership Council Member of Market Australia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Formally Perth UBP and Local Coordinator 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ECCT Certified Trainer 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AU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Category 2 speaker for Market Australia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AU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Pioneer Team of Market Malaysia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AU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Master UFO multiples times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0" lang="en-AU" altLang="zh-TW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itchFamily="34" charset="-128"/>
                <a:cs typeface="+mn-cs"/>
              </a:rPr>
              <a:t>SAMM multiples times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srgbClr val="161616"/>
              </a:solidFill>
              <a:effectLst/>
              <a:uLnTx/>
              <a:uFillTx/>
              <a:latin typeface="Calibri"/>
              <a:ea typeface="MS PGothic" pitchFamily="34" charset="-128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AU" sz="2000" b="0" i="0" u="sng" strike="noStrike" kern="1200" cap="none" spc="0" normalizeH="0" baseline="0" noProof="0" dirty="0">
              <a:ln>
                <a:noFill/>
              </a:ln>
              <a:solidFill>
                <a:srgbClr val="161616"/>
              </a:solidFill>
              <a:effectLst/>
              <a:uLnTx/>
              <a:uFillTx/>
              <a:latin typeface="Calibri"/>
              <a:ea typeface="MS PGothic" pitchFamily="34" charset="-128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14" y="1105439"/>
            <a:ext cx="3191859" cy="364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67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ECDD5C-152A-4CC7-8333-0F367B3A62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5C92A3-369B-43F3-BDCE-E560B1B0EC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BE9F1A-B38D-446E-83AE-14B17CE77F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5B5014-A7EC-4BA6-9C83-8840CF81DB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2C43AB-86D7-420D-8AD7-DC0A15FDD0A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E3EB826-A471-488F-9E8A-D65528A3C0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32EF5F-5007-5A47-BB2B-262886EF6E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6552" y="643467"/>
            <a:ext cx="7378895" cy="55710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6484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E78684-10E6-CB4C-9091-2CB75EA5262C}"/>
              </a:ext>
            </a:extLst>
          </p:cNvPr>
          <p:cNvSpPr txBox="1"/>
          <p:nvPr/>
        </p:nvSpPr>
        <p:spPr>
          <a:xfrm>
            <a:off x="445168" y="273359"/>
            <a:ext cx="8398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FFFF00"/>
                </a:highlight>
              </a:rPr>
              <a:t>Best feeling in the world ….. </a:t>
            </a:r>
          </a:p>
          <a:p>
            <a:endParaRPr lang="en-US" b="1" dirty="0">
              <a:highlight>
                <a:srgbClr val="FFFF0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A0F752-BF1A-4C46-B02B-2AA68CA479C0}"/>
              </a:ext>
            </a:extLst>
          </p:cNvPr>
          <p:cNvSpPr txBox="1"/>
          <p:nvPr/>
        </p:nvSpPr>
        <p:spPr>
          <a:xfrm>
            <a:off x="5775157" y="1196689"/>
            <a:ext cx="5943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 BDC = 	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BV $ 78,000</a:t>
            </a:r>
          </a:p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				Bonus $31,200</a:t>
            </a:r>
          </a:p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				IBV $78,000</a:t>
            </a:r>
          </a:p>
          <a:p>
            <a:endParaRPr lang="en-US" sz="3200" b="1" dirty="0"/>
          </a:p>
          <a:p>
            <a:r>
              <a:rPr lang="en-US" sz="3200" b="1" dirty="0">
                <a:highlight>
                  <a:srgbClr val="FF0000"/>
                </a:highlight>
              </a:rPr>
              <a:t>TOTAL 001 = 187,200 / yearly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75040D-C877-1D44-B4B2-FE3248A86803}"/>
              </a:ext>
            </a:extLst>
          </p:cNvPr>
          <p:cNvSpPr txBox="1"/>
          <p:nvPr/>
        </p:nvSpPr>
        <p:spPr>
          <a:xfrm>
            <a:off x="6041857" y="4305232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 BDC = $374,400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2B64C5-2302-264E-B853-C5E74865BC02}"/>
              </a:ext>
            </a:extLst>
          </p:cNvPr>
          <p:cNvSpPr/>
          <p:nvPr/>
        </p:nvSpPr>
        <p:spPr>
          <a:xfrm>
            <a:off x="6041857" y="5474368"/>
            <a:ext cx="48381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3 BDC = $561,600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E3C38B-42A6-E145-BF9A-3420E1E10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68" y="1419197"/>
            <a:ext cx="4952747" cy="458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3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769B743-DBA6-A24C-8C8D-ED72F7C4A619}"/>
              </a:ext>
            </a:extLst>
          </p:cNvPr>
          <p:cNvSpPr txBox="1"/>
          <p:nvPr/>
        </p:nvSpPr>
        <p:spPr>
          <a:xfrm>
            <a:off x="661736" y="5256679"/>
            <a:ext cx="39736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800" b="1" dirty="0">
                <a:solidFill>
                  <a:prstClr val="white"/>
                </a:solidFill>
                <a:latin typeface="Century Gothic" panose="020B0502020202020204"/>
                <a:ea typeface="新細明體" panose="02020500000000000000" pitchFamily="18" charset="-120"/>
              </a:rPr>
              <a:t>Duplication</a:t>
            </a:r>
            <a:endParaRPr kumimoji="0" lang="en-A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79B79-3705-224F-887F-F75EEE9CD8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169" y="120314"/>
            <a:ext cx="6100431" cy="44167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0C832A-CAD1-554C-BF14-52F32BA22F8C}"/>
              </a:ext>
            </a:extLst>
          </p:cNvPr>
          <p:cNvSpPr txBox="1"/>
          <p:nvPr/>
        </p:nvSpPr>
        <p:spPr>
          <a:xfrm>
            <a:off x="6096000" y="5256679"/>
            <a:ext cx="39736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800" b="1" dirty="0">
                <a:solidFill>
                  <a:prstClr val="white"/>
                </a:solidFill>
                <a:latin typeface="Century Gothic" panose="020B0502020202020204"/>
                <a:ea typeface="新細明體" panose="02020500000000000000" pitchFamily="18" charset="-120"/>
              </a:rPr>
              <a:t>Leverage</a:t>
            </a:r>
            <a:endParaRPr kumimoji="0" lang="en-A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33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4973" y="1169350"/>
            <a:ext cx="90424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"/>
                <a:cs typeface="Arial" pitchFamily="34" charset="0"/>
              </a:rPr>
              <a:t>Result Producing Activities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3161" y="2532539"/>
            <a:ext cx="4196924" cy="1113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"/>
                <a:cs typeface="Arial" pitchFamily="34" charset="0"/>
              </a:rPr>
              <a:t>Use and Sell the Products</a:t>
            </a:r>
          </a:p>
        </p:txBody>
      </p:sp>
      <p:sp>
        <p:nvSpPr>
          <p:cNvPr id="4" name="Rectangle 3"/>
          <p:cNvSpPr/>
          <p:nvPr/>
        </p:nvSpPr>
        <p:spPr>
          <a:xfrm>
            <a:off x="6234700" y="2532539"/>
            <a:ext cx="4196924" cy="11136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"/>
                <a:cs typeface="Arial" pitchFamily="34" charset="0"/>
              </a:rPr>
              <a:t>Share the Business </a:t>
            </a:r>
          </a:p>
        </p:txBody>
      </p:sp>
      <p:sp>
        <p:nvSpPr>
          <p:cNvPr id="5" name="Rectangle 4"/>
          <p:cNvSpPr/>
          <p:nvPr/>
        </p:nvSpPr>
        <p:spPr>
          <a:xfrm>
            <a:off x="1773161" y="3868634"/>
            <a:ext cx="4196924" cy="11136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"/>
                <a:cs typeface="Arial" pitchFamily="34" charset="0"/>
              </a:rPr>
              <a:t>Share the Shopping Annuity </a:t>
            </a:r>
          </a:p>
        </p:txBody>
      </p:sp>
      <p:sp>
        <p:nvSpPr>
          <p:cNvPr id="6" name="Rectangle 5"/>
          <p:cNvSpPr/>
          <p:nvPr/>
        </p:nvSpPr>
        <p:spPr>
          <a:xfrm>
            <a:off x="6234700" y="3868634"/>
            <a:ext cx="4196924" cy="11136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"/>
                <a:cs typeface="Arial" pitchFamily="34" charset="0"/>
              </a:rPr>
              <a:t>Sell Tickets (Education)</a:t>
            </a:r>
          </a:p>
        </p:txBody>
      </p:sp>
    </p:spTree>
    <p:extLst>
      <p:ext uri="{BB962C8B-B14F-4D97-AF65-F5344CB8AC3E}">
        <p14:creationId xmlns:p14="http://schemas.microsoft.com/office/powerpoint/2010/main" val="265195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3&quot;/&gt;&lt;lineCharCount val=&quot;23&quot;/&gt;&lt;/TableIndex&gt;&lt;/ShapeTextInfo&gt;"/>
  <p:tag name="PRESENTER_SHAPEINFO" val="&lt;ThreeDShapeInfo&gt;&lt;uuid val=&quot;{F9AB990F-6E88-4EE4-8877-3E4B517B73B5}&quot;/&gt;&lt;isInvalidForFieldText val=&quot;0&quot;/&gt;&lt;Image&gt;&lt;filename val=&quot;C:\Users\video\AppData\Local\Temp\PR\data\asimages\{F9AB990F-6E88-4EE4-8877-3E4B517B73B5}_29.png&quot;/&gt;&lt;left val=&quot;432&quot;/&gt;&lt;top val=&quot;76&quot;/&gt;&lt;width val=&quot;283&quot;/&gt;&lt;height val=&quot;70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36&quot;/&gt;&lt;/TableIndex&gt;&lt;/ShapeTextInfo&gt;"/>
  <p:tag name="PRESENTER_SHAPEINFO" val="&lt;ThreeDShapeInfo&gt;&lt;uuid val=&quot;{BDF973C2-D1F0-4CF2-8FE6-63334BB5437E}&quot;/&gt;&lt;isInvalidForFieldText val=&quot;0&quot;/&gt;&lt;Image&gt;&lt;filename val=&quot;C:\Users\video\AppData\Local\Temp\PR\data\asimages\{BDF973C2-D1F0-4CF2-8FE6-63334BB5437E}_29.png&quot;/&gt;&lt;left val=&quot;0&quot;/&gt;&lt;top val=&quot;471&quot;/&gt;&lt;width val=&quot;721&quot;/&gt;&lt;height val=&quot;70&quot;/&gt;&lt;hasText val=&quot;1&quot;/&gt;&lt;/Image&gt;&lt;/ThreeDShapeInfo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10.xml><?xml version="1.0" encoding="utf-8"?>
<a:theme xmlns:a="http://schemas.openxmlformats.org/drawingml/2006/main" name="3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金屬紋路 16x9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891813_TF03030981" id="{CA816D91-4114-49BE-AF5C-EF6648E43D64}" vid="{7C660156-D371-428C-B8D9-9B8A0B5CD34C}"/>
    </a:ext>
  </a:extLst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6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2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654</Words>
  <Application>Microsoft Office PowerPoint</Application>
  <PresentationFormat>Widescreen</PresentationFormat>
  <Paragraphs>171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25</vt:i4>
      </vt:variant>
    </vt:vector>
  </HeadingPairs>
  <TitlesOfParts>
    <vt:vector size="54" baseType="lpstr">
      <vt:lpstr>微軟正黑體</vt:lpstr>
      <vt:lpstr>ＭＳ Ｐゴシック</vt:lpstr>
      <vt:lpstr>ＭＳ Ｐゴシック</vt:lpstr>
      <vt:lpstr>Arial</vt:lpstr>
      <vt:lpstr>Arial Black</vt:lpstr>
      <vt:lpstr>Calibri</vt:lpstr>
      <vt:lpstr>Calibri Light</vt:lpstr>
      <vt:lpstr>Century Gothic</vt:lpstr>
      <vt:lpstr>Courier New</vt:lpstr>
      <vt:lpstr>Helvetica Regular</vt:lpstr>
      <vt:lpstr>Lato Black</vt:lpstr>
      <vt:lpstr>MingLiu</vt:lpstr>
      <vt:lpstr>新細明體</vt:lpstr>
      <vt:lpstr>Raleway</vt:lpstr>
      <vt:lpstr>华文仿宋</vt:lpstr>
      <vt:lpstr>Tahoma</vt:lpstr>
      <vt:lpstr>Times New Roman</vt:lpstr>
      <vt:lpstr>Wingdings</vt:lpstr>
      <vt:lpstr>Wingdings 3</vt:lpstr>
      <vt:lpstr>Ion</vt:lpstr>
      <vt:lpstr>2_Ion</vt:lpstr>
      <vt:lpstr>2_Office 佈景主題</vt:lpstr>
      <vt:lpstr>金屬紋路 16x9</vt:lpstr>
      <vt:lpstr>3_Custom Design</vt:lpstr>
      <vt:lpstr>1_Office Theme</vt:lpstr>
      <vt:lpstr>16_Office Theme</vt:lpstr>
      <vt:lpstr>22_Office Theme</vt:lpstr>
      <vt:lpstr>10_Office Theme</vt:lpstr>
      <vt:lpstr>3_Office Theme</vt:lpstr>
      <vt:lpstr>PowerPoint Presentation</vt:lpstr>
      <vt:lpstr>My Stumbling blocks </vt:lpstr>
      <vt:lpstr>My journey began with 2 Greensboro  Convention Tickets</vt:lpstr>
      <vt:lpstr>Our first Greensboro convention together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Vincent Law</dc:creator>
  <cp:lastModifiedBy>Kylie Leeson</cp:lastModifiedBy>
  <cp:revision>4</cp:revision>
  <dcterms:created xsi:type="dcterms:W3CDTF">2019-04-19T15:57:45Z</dcterms:created>
  <dcterms:modified xsi:type="dcterms:W3CDTF">2019-05-02T04:52:46Z</dcterms:modified>
</cp:coreProperties>
</file>